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04d065c35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d1a7851cf04a53"/>
  </p:sldMasterIdLst>
  <p:sldIdLst>
    <p:sldId xmlns:r="http://schemas.openxmlformats.org/officeDocument/2006/relationships" id="256" r:id="R1c3a3fd3af7f40cc"/>
    <p:sldId xmlns:r="http://schemas.openxmlformats.org/officeDocument/2006/relationships" id="257" r:id="R1cd101abdd4d4bc5"/>
    <p:sldId xmlns:r="http://schemas.openxmlformats.org/officeDocument/2006/relationships" id="258" r:id="Rdb63db1547bd4c9c"/>
    <p:sldId xmlns:r="http://schemas.openxmlformats.org/officeDocument/2006/relationships" id="259" r:id="Rba8c6441659e415c"/>
    <p:sldId xmlns:r="http://schemas.openxmlformats.org/officeDocument/2006/relationships" id="260" r:id="R866bff42ff834d35"/>
    <p:sldId xmlns:r="http://schemas.openxmlformats.org/officeDocument/2006/relationships" id="261" r:id="Rf40ea630d77149c3"/>
    <p:sldId xmlns:r="http://schemas.openxmlformats.org/officeDocument/2006/relationships" id="262" r:id="Rf6b8b66c6d574c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1a7851cf04a53" /><Relationship Type="http://schemas.openxmlformats.org/officeDocument/2006/relationships/slide" Target="/ppt/slides/slide1.xml" Id="R1c3a3fd3af7f40cc" /><Relationship Type="http://schemas.openxmlformats.org/officeDocument/2006/relationships/slide" Target="/ppt/slides/slide2.xml" Id="R1cd101abdd4d4bc5" /><Relationship Type="http://schemas.openxmlformats.org/officeDocument/2006/relationships/slide" Target="/ppt/slides/slide3.xml" Id="Rdb63db1547bd4c9c" /><Relationship Type="http://schemas.openxmlformats.org/officeDocument/2006/relationships/slide" Target="/ppt/slides/slide4.xml" Id="Rba8c6441659e415c" /><Relationship Type="http://schemas.openxmlformats.org/officeDocument/2006/relationships/slide" Target="/ppt/slides/slide5.xml" Id="R866bff42ff834d35" /><Relationship Type="http://schemas.openxmlformats.org/officeDocument/2006/relationships/slide" Target="/ppt/slides/slide6.xml" Id="Rf40ea630d77149c3" /><Relationship Type="http://schemas.openxmlformats.org/officeDocument/2006/relationships/slide" Target="/ppt/slides/slide7.xml" Id="Rf6b8b66c6d574c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e2cf2e317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d010b583c48ed" /><Relationship Type="http://schemas.openxmlformats.org/officeDocument/2006/relationships/theme" Target="/ppt/slideMasters/theme/theme1.xml" Id="R4d7cb43e230a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d010b583c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ae6ee4af2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29dce3f0c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1cf27cb724c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3475c7574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b85508295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dcbbd1ade4a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3e4cb6d8144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KJÆRNLI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HOLDING AS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OLE SIMONSEN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Hubroveien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930 356 530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KJÆRNLI HOLDING AS</a:t>
            </a:r>
          </a:p>
        </p:txBody>
      </p:sp>
    </p:spTree>
  </p:cSld>
  <p:clrMapOvr>
    <a:masterClrMapping xmlns:a="http://schemas.openxmlformats.org/drawingml/2006/main"/>
  </p:clrMapOvr>
</p:sld>
</file>