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0e59f33a049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0b6a23e19a4295"/>
  </p:sldMasterIdLst>
  <p:sldIdLst>
    <p:sldId xmlns:r="http://schemas.openxmlformats.org/officeDocument/2006/relationships" id="256" r:id="Rf003435c77fa4bee"/>
    <p:sldId xmlns:r="http://schemas.openxmlformats.org/officeDocument/2006/relationships" id="257" r:id="Rfbb5b8ea1ed7420c"/>
    <p:sldId xmlns:r="http://schemas.openxmlformats.org/officeDocument/2006/relationships" id="258" r:id="R670a492575c146c1"/>
    <p:sldId xmlns:r="http://schemas.openxmlformats.org/officeDocument/2006/relationships" id="259" r:id="Rbcebcc6786114f06"/>
    <p:sldId xmlns:r="http://schemas.openxmlformats.org/officeDocument/2006/relationships" id="260" r:id="R49daf606e4894ed9"/>
    <p:sldId xmlns:r="http://schemas.openxmlformats.org/officeDocument/2006/relationships" id="261" r:id="R113e7851668f4f5b"/>
    <p:sldId xmlns:r="http://schemas.openxmlformats.org/officeDocument/2006/relationships" id="262" r:id="Rbd42b84a346443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b6a23e19a4295" /><Relationship Type="http://schemas.openxmlformats.org/officeDocument/2006/relationships/slide" Target="/ppt/slides/slide1.xml" Id="Rf003435c77fa4bee" /><Relationship Type="http://schemas.openxmlformats.org/officeDocument/2006/relationships/slide" Target="/ppt/slides/slide2.xml" Id="Rfbb5b8ea1ed7420c" /><Relationship Type="http://schemas.openxmlformats.org/officeDocument/2006/relationships/slide" Target="/ppt/slides/slide3.xml" Id="R670a492575c146c1" /><Relationship Type="http://schemas.openxmlformats.org/officeDocument/2006/relationships/slide" Target="/ppt/slides/slide4.xml" Id="Rbcebcc6786114f06" /><Relationship Type="http://schemas.openxmlformats.org/officeDocument/2006/relationships/slide" Target="/ppt/slides/slide5.xml" Id="R49daf606e4894ed9" /><Relationship Type="http://schemas.openxmlformats.org/officeDocument/2006/relationships/slide" Target="/ppt/slides/slide6.xml" Id="R113e7851668f4f5b" /><Relationship Type="http://schemas.openxmlformats.org/officeDocument/2006/relationships/slide" Target="/ppt/slides/slide7.xml" Id="Rbd42b84a346443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5a0dd061740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d4b3a06064208" /><Relationship Type="http://schemas.openxmlformats.org/officeDocument/2006/relationships/theme" Target="/ppt/slideMasters/theme/theme1.xml" Id="Re9e20e69f57c45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0d4b3a060642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c3a30124b45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cec7fa4dd45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c1704dc5841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dcfaf531b4b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b942a452142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1d564a6fe49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f744eec9c47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SMART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SMART CONSULTING AS ble etablert [år] og holder til i Greåker.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2 732 391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302 751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235 442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1 257 547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SHEKOFEH AHMADI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Greåkerveien 136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1718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930 355 976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CONSULTING AS</a:t>
            </a:r>
          </a:p>
        </p:txBody>
      </p:sp>
    </p:spTree>
  </p:cSld>
  <p:clrMapOvr>
    <a:masterClrMapping xmlns:a="http://schemas.openxmlformats.org/drawingml/2006/main"/>
  </p:clrMapOvr>
</p:sld>
</file>