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43b8f53d8b41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cfd0c342714621"/>
  </p:sldMasterIdLst>
  <p:sldIdLst>
    <p:sldId xmlns:r="http://schemas.openxmlformats.org/officeDocument/2006/relationships" id="256" r:id="R67e9c74d45b44e01"/>
    <p:sldId xmlns:r="http://schemas.openxmlformats.org/officeDocument/2006/relationships" id="257" r:id="R0071024275d04320"/>
    <p:sldId xmlns:r="http://schemas.openxmlformats.org/officeDocument/2006/relationships" id="258" r:id="Re8822837a5f247fa"/>
    <p:sldId xmlns:r="http://schemas.openxmlformats.org/officeDocument/2006/relationships" id="259" r:id="R606780b4815c4146"/>
    <p:sldId xmlns:r="http://schemas.openxmlformats.org/officeDocument/2006/relationships" id="260" r:id="R12feddc0bb064de1"/>
    <p:sldId xmlns:r="http://schemas.openxmlformats.org/officeDocument/2006/relationships" id="261" r:id="Rc0787f9108c84d7a"/>
    <p:sldId xmlns:r="http://schemas.openxmlformats.org/officeDocument/2006/relationships" id="262" r:id="R03fa6edef8ee43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fd0c342714621" /><Relationship Type="http://schemas.openxmlformats.org/officeDocument/2006/relationships/slide" Target="/ppt/slides/slide1.xml" Id="R67e9c74d45b44e01" /><Relationship Type="http://schemas.openxmlformats.org/officeDocument/2006/relationships/slide" Target="/ppt/slides/slide2.xml" Id="R0071024275d04320" /><Relationship Type="http://schemas.openxmlformats.org/officeDocument/2006/relationships/slide" Target="/ppt/slides/slide3.xml" Id="Re8822837a5f247fa" /><Relationship Type="http://schemas.openxmlformats.org/officeDocument/2006/relationships/slide" Target="/ppt/slides/slide4.xml" Id="R606780b4815c4146" /><Relationship Type="http://schemas.openxmlformats.org/officeDocument/2006/relationships/slide" Target="/ppt/slides/slide5.xml" Id="R12feddc0bb064de1" /><Relationship Type="http://schemas.openxmlformats.org/officeDocument/2006/relationships/slide" Target="/ppt/slides/slide6.xml" Id="Rc0787f9108c84d7a" /><Relationship Type="http://schemas.openxmlformats.org/officeDocument/2006/relationships/slide" Target="/ppt/slides/slide7.xml" Id="R03fa6edef8ee43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3c112c50c643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e0a0a30404af8" /><Relationship Type="http://schemas.openxmlformats.org/officeDocument/2006/relationships/theme" Target="/ppt/slideMasters/theme/theme1.xml" Id="Rb10c7d9e1c964c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ae0a0a30404a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5ae98f99045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575fa694941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bb7703a3b46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aef4a34844d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9fc49684c4a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48dcc8f4643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b1eb8d76f4e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H-AG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H-AG HOLDING AS ble etablert [år] og holder til i Fosser.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−298 869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5 844 040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8 792 828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GREPPERUD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Botnersæterveien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1963 Fosser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930 354 600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