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0f1ab8ecd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86cd5a8034d43"/>
  </p:sldMasterIdLst>
  <p:sldIdLst>
    <p:sldId xmlns:r="http://schemas.openxmlformats.org/officeDocument/2006/relationships" id="256" r:id="R30b735092a5043e2"/>
    <p:sldId xmlns:r="http://schemas.openxmlformats.org/officeDocument/2006/relationships" id="257" r:id="Rf0ecd46f779140bf"/>
    <p:sldId xmlns:r="http://schemas.openxmlformats.org/officeDocument/2006/relationships" id="258" r:id="R113e5e2a934641cc"/>
    <p:sldId xmlns:r="http://schemas.openxmlformats.org/officeDocument/2006/relationships" id="259" r:id="Rd7bd851c73f740c1"/>
    <p:sldId xmlns:r="http://schemas.openxmlformats.org/officeDocument/2006/relationships" id="260" r:id="Rc4436707b6744a4c"/>
    <p:sldId xmlns:r="http://schemas.openxmlformats.org/officeDocument/2006/relationships" id="261" r:id="R3ca0dfd28ff74d83"/>
    <p:sldId xmlns:r="http://schemas.openxmlformats.org/officeDocument/2006/relationships" id="262" r:id="Ra02288c7b9b1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86cd5a8034d43" /><Relationship Type="http://schemas.openxmlformats.org/officeDocument/2006/relationships/slide" Target="/ppt/slides/slide1.xml" Id="R30b735092a5043e2" /><Relationship Type="http://schemas.openxmlformats.org/officeDocument/2006/relationships/slide" Target="/ppt/slides/slide2.xml" Id="Rf0ecd46f779140bf" /><Relationship Type="http://schemas.openxmlformats.org/officeDocument/2006/relationships/slide" Target="/ppt/slides/slide3.xml" Id="R113e5e2a934641cc" /><Relationship Type="http://schemas.openxmlformats.org/officeDocument/2006/relationships/slide" Target="/ppt/slides/slide4.xml" Id="Rd7bd851c73f740c1" /><Relationship Type="http://schemas.openxmlformats.org/officeDocument/2006/relationships/slide" Target="/ppt/slides/slide5.xml" Id="Rc4436707b6744a4c" /><Relationship Type="http://schemas.openxmlformats.org/officeDocument/2006/relationships/slide" Target="/ppt/slides/slide6.xml" Id="R3ca0dfd28ff74d83" /><Relationship Type="http://schemas.openxmlformats.org/officeDocument/2006/relationships/slide" Target="/ppt/slides/slide7.xml" Id="Ra02288c7b9b1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38849c956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0a203cf01403e" /><Relationship Type="http://schemas.openxmlformats.org/officeDocument/2006/relationships/theme" Target="/ppt/slideMasters/theme/theme1.xml" Id="Rc762583faa50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0a203cf01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6e9979345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e6d1dd9b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e0cbbfe54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a3ec90908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aba06b22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ceb23999b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35870aa484c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JZF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JZF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15 762 276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15 806 330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JOAKIM ZAHL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Torfæus'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930 353 507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JZF HOLDING AS</a:t>
            </a:r>
          </a:p>
        </p:txBody>
      </p:sp>
    </p:spTree>
  </p:cSld>
  <p:clrMapOvr>
    <a:masterClrMapping xmlns:a="http://schemas.openxmlformats.org/drawingml/2006/main"/>
  </p:clrMapOvr>
</p:sld>
</file>