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5e4af1e5b041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f0945ba2b7401d"/>
  </p:sldMasterIdLst>
  <p:sldIdLst>
    <p:sldId xmlns:r="http://schemas.openxmlformats.org/officeDocument/2006/relationships" id="256" r:id="Ra26752de00e8406a"/>
    <p:sldId xmlns:r="http://schemas.openxmlformats.org/officeDocument/2006/relationships" id="257" r:id="R7a07ea5766444f1c"/>
    <p:sldId xmlns:r="http://schemas.openxmlformats.org/officeDocument/2006/relationships" id="258" r:id="R1d0093856e364436"/>
    <p:sldId xmlns:r="http://schemas.openxmlformats.org/officeDocument/2006/relationships" id="259" r:id="R4a38b198ed354ade"/>
    <p:sldId xmlns:r="http://schemas.openxmlformats.org/officeDocument/2006/relationships" id="260" r:id="R038c3573f0034c6f"/>
    <p:sldId xmlns:r="http://schemas.openxmlformats.org/officeDocument/2006/relationships" id="261" r:id="R370ef5bda9ac4aca"/>
    <p:sldId xmlns:r="http://schemas.openxmlformats.org/officeDocument/2006/relationships" id="262" r:id="Rf169016448a94c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f0945ba2b7401d" /><Relationship Type="http://schemas.openxmlformats.org/officeDocument/2006/relationships/slide" Target="/ppt/slides/slide1.xml" Id="Ra26752de00e8406a" /><Relationship Type="http://schemas.openxmlformats.org/officeDocument/2006/relationships/slide" Target="/ppt/slides/slide2.xml" Id="R7a07ea5766444f1c" /><Relationship Type="http://schemas.openxmlformats.org/officeDocument/2006/relationships/slide" Target="/ppt/slides/slide3.xml" Id="R1d0093856e364436" /><Relationship Type="http://schemas.openxmlformats.org/officeDocument/2006/relationships/slide" Target="/ppt/slides/slide4.xml" Id="R4a38b198ed354ade" /><Relationship Type="http://schemas.openxmlformats.org/officeDocument/2006/relationships/slide" Target="/ppt/slides/slide5.xml" Id="R038c3573f0034c6f" /><Relationship Type="http://schemas.openxmlformats.org/officeDocument/2006/relationships/slide" Target="/ppt/slides/slide6.xml" Id="R370ef5bda9ac4aca" /><Relationship Type="http://schemas.openxmlformats.org/officeDocument/2006/relationships/slide" Target="/ppt/slides/slide7.xml" Id="Rf169016448a94c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823729e9034a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8429642f0c4a2d" /><Relationship Type="http://schemas.openxmlformats.org/officeDocument/2006/relationships/theme" Target="/ppt/slideMasters/theme/theme1.xml" Id="R3050c404288d4c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68429642f0c4a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e8a23ad15445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85eba0b32041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e6e04ee63246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a961eed78441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1462c1c9714a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d563d384874f5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35c933264348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JZF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JZF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JZF HOLDING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JZF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JZF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JZF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−19 397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485 914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15 762 276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15 806 330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JZF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JOAKIM ZAHL FJELL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JZF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Torfæus' gate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4009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930 353 507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JZF HOLDING AS</a:t>
            </a:r>
          </a:p>
        </p:txBody>
      </p:sp>
    </p:spTree>
  </p:cSld>
  <p:clrMapOvr>
    <a:masterClrMapping xmlns:a="http://schemas.openxmlformats.org/drawingml/2006/main"/>
  </p:clrMapOvr>
</p:sld>
</file>