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ceb4376531c4d5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c8e4bb1a3324443"/>
  </p:sldMasterIdLst>
  <p:sldIdLst>
    <p:sldId xmlns:r="http://schemas.openxmlformats.org/officeDocument/2006/relationships" id="256" r:id="Rc36dbedd138d4a15"/>
    <p:sldId xmlns:r="http://schemas.openxmlformats.org/officeDocument/2006/relationships" id="257" r:id="Re899496c638d4e61"/>
    <p:sldId xmlns:r="http://schemas.openxmlformats.org/officeDocument/2006/relationships" id="258" r:id="R4ec1b218b7f8487f"/>
    <p:sldId xmlns:r="http://schemas.openxmlformats.org/officeDocument/2006/relationships" id="259" r:id="Rde6b132e090e4443"/>
    <p:sldId xmlns:r="http://schemas.openxmlformats.org/officeDocument/2006/relationships" id="260" r:id="R88641716116e47e7"/>
    <p:sldId xmlns:r="http://schemas.openxmlformats.org/officeDocument/2006/relationships" id="261" r:id="Rc9bb3484c98d4185"/>
    <p:sldId xmlns:r="http://schemas.openxmlformats.org/officeDocument/2006/relationships" id="262" r:id="R44958aa8ba4f49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c8e4bb1a3324443" /><Relationship Type="http://schemas.openxmlformats.org/officeDocument/2006/relationships/slide" Target="/ppt/slides/slide1.xml" Id="Rc36dbedd138d4a15" /><Relationship Type="http://schemas.openxmlformats.org/officeDocument/2006/relationships/slide" Target="/ppt/slides/slide2.xml" Id="Re899496c638d4e61" /><Relationship Type="http://schemas.openxmlformats.org/officeDocument/2006/relationships/slide" Target="/ppt/slides/slide3.xml" Id="R4ec1b218b7f8487f" /><Relationship Type="http://schemas.openxmlformats.org/officeDocument/2006/relationships/slide" Target="/ppt/slides/slide4.xml" Id="Rde6b132e090e4443" /><Relationship Type="http://schemas.openxmlformats.org/officeDocument/2006/relationships/slide" Target="/ppt/slides/slide5.xml" Id="R88641716116e47e7" /><Relationship Type="http://schemas.openxmlformats.org/officeDocument/2006/relationships/slide" Target="/ppt/slides/slide6.xml" Id="Rc9bb3484c98d4185" /><Relationship Type="http://schemas.openxmlformats.org/officeDocument/2006/relationships/slide" Target="/ppt/slides/slide7.xml" Id="R44958aa8ba4f49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3279cb36c9479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3457a3c8c748e7" /><Relationship Type="http://schemas.openxmlformats.org/officeDocument/2006/relationships/theme" Target="/ppt/slideMasters/theme/theme1.xml" Id="Rd9d507856c3d47e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3457a3c8c748e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fb7f787394b4da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2122f71eec423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a1b80615425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72388f6fdf4d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507cd099bb49a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df24e221b4e458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f091faeb4549d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ELVEBYEN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ELVEBYEN REGNSKAP AS ble etablert [år] og holder til i Drammen.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3 557 100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200 976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295 774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765 943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DRAMMEN INVEST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HØYANFJELLET 10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Liasvingen 12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3046 Drammen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930 353 221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ELVEBYEN REGNSKAP AS</a:t>
            </a:r>
          </a:p>
        </p:txBody>
      </p:sp>
    </p:spTree>
  </p:cSld>
  <p:clrMapOvr>
    <a:masterClrMapping xmlns:a="http://schemas.openxmlformats.org/drawingml/2006/main"/>
  </p:clrMapOvr>
</p:sld>
</file>