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ac108e21a042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ec10a75d354720"/>
  </p:sldMasterIdLst>
  <p:sldIdLst>
    <p:sldId xmlns:r="http://schemas.openxmlformats.org/officeDocument/2006/relationships" id="256" r:id="Ra789eb43fcd9478b"/>
    <p:sldId xmlns:r="http://schemas.openxmlformats.org/officeDocument/2006/relationships" id="257" r:id="R4e80a8aac97e4405"/>
    <p:sldId xmlns:r="http://schemas.openxmlformats.org/officeDocument/2006/relationships" id="258" r:id="Rad5d3640bb93464f"/>
    <p:sldId xmlns:r="http://schemas.openxmlformats.org/officeDocument/2006/relationships" id="259" r:id="R70f1ee081f9947f7"/>
    <p:sldId xmlns:r="http://schemas.openxmlformats.org/officeDocument/2006/relationships" id="260" r:id="Rd2ec2967dbfe428f"/>
    <p:sldId xmlns:r="http://schemas.openxmlformats.org/officeDocument/2006/relationships" id="261" r:id="R05b5073525b248d3"/>
    <p:sldId xmlns:r="http://schemas.openxmlformats.org/officeDocument/2006/relationships" id="262" r:id="R9457a230c8c142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ec10a75d354720" /><Relationship Type="http://schemas.openxmlformats.org/officeDocument/2006/relationships/slide" Target="/ppt/slides/slide1.xml" Id="Ra789eb43fcd9478b" /><Relationship Type="http://schemas.openxmlformats.org/officeDocument/2006/relationships/slide" Target="/ppt/slides/slide2.xml" Id="R4e80a8aac97e4405" /><Relationship Type="http://schemas.openxmlformats.org/officeDocument/2006/relationships/slide" Target="/ppt/slides/slide3.xml" Id="Rad5d3640bb93464f" /><Relationship Type="http://schemas.openxmlformats.org/officeDocument/2006/relationships/slide" Target="/ppt/slides/slide4.xml" Id="R70f1ee081f9947f7" /><Relationship Type="http://schemas.openxmlformats.org/officeDocument/2006/relationships/slide" Target="/ppt/slides/slide5.xml" Id="Rd2ec2967dbfe428f" /><Relationship Type="http://schemas.openxmlformats.org/officeDocument/2006/relationships/slide" Target="/ppt/slides/slide6.xml" Id="R05b5073525b248d3" /><Relationship Type="http://schemas.openxmlformats.org/officeDocument/2006/relationships/slide" Target="/ppt/slides/slide7.xml" Id="R9457a230c8c142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0b083b44e4f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ad1a3f4704572" /><Relationship Type="http://schemas.openxmlformats.org/officeDocument/2006/relationships/theme" Target="/ppt/slideMasters/theme/theme1.xml" Id="Re8bb5daa79f340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2ad1a3f47045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52d0d3f5441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0e1b091284a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cf29aff9c48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918e22e474a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1b42a19eb4b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4c4bab1e64e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8c8c28c7b45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ELVEBYEN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ELVEBYEN REGNSKAP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3 557 100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246 897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200 976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295 774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765 943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HØYANFJELLET 10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Liasvingen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930 353 221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