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e6f2f6aff34d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b38b23185c461f"/>
  </p:sldMasterIdLst>
  <p:sldIdLst>
    <p:sldId xmlns:r="http://schemas.openxmlformats.org/officeDocument/2006/relationships" id="256" r:id="R7c291f847d244d20"/>
    <p:sldId xmlns:r="http://schemas.openxmlformats.org/officeDocument/2006/relationships" id="257" r:id="R383e473a92ad4ef1"/>
    <p:sldId xmlns:r="http://schemas.openxmlformats.org/officeDocument/2006/relationships" id="258" r:id="R4e7f5d3e9af14bfe"/>
    <p:sldId xmlns:r="http://schemas.openxmlformats.org/officeDocument/2006/relationships" id="259" r:id="R8af8b8425f1741c7"/>
    <p:sldId xmlns:r="http://schemas.openxmlformats.org/officeDocument/2006/relationships" id="260" r:id="Rc18986cc300642e3"/>
    <p:sldId xmlns:r="http://schemas.openxmlformats.org/officeDocument/2006/relationships" id="261" r:id="R40ad572d5a8740f2"/>
    <p:sldId xmlns:r="http://schemas.openxmlformats.org/officeDocument/2006/relationships" id="262" r:id="Rd7650606633442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b38b23185c461f" /><Relationship Type="http://schemas.openxmlformats.org/officeDocument/2006/relationships/slide" Target="/ppt/slides/slide1.xml" Id="R7c291f847d244d20" /><Relationship Type="http://schemas.openxmlformats.org/officeDocument/2006/relationships/slide" Target="/ppt/slides/slide2.xml" Id="R383e473a92ad4ef1" /><Relationship Type="http://schemas.openxmlformats.org/officeDocument/2006/relationships/slide" Target="/ppt/slides/slide3.xml" Id="R4e7f5d3e9af14bfe" /><Relationship Type="http://schemas.openxmlformats.org/officeDocument/2006/relationships/slide" Target="/ppt/slides/slide4.xml" Id="R8af8b8425f1741c7" /><Relationship Type="http://schemas.openxmlformats.org/officeDocument/2006/relationships/slide" Target="/ppt/slides/slide5.xml" Id="Rc18986cc300642e3" /><Relationship Type="http://schemas.openxmlformats.org/officeDocument/2006/relationships/slide" Target="/ppt/slides/slide6.xml" Id="R40ad572d5a8740f2" /><Relationship Type="http://schemas.openxmlformats.org/officeDocument/2006/relationships/slide" Target="/ppt/slides/slide7.xml" Id="Rd7650606633442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e197cc9d2f47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e94691fc848f9" /><Relationship Type="http://schemas.openxmlformats.org/officeDocument/2006/relationships/theme" Target="/ppt/slideMasters/theme/theme1.xml" Id="R9c82b75b4aba4c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de94691fc848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3d3d9cdbd4a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b7db623584d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ba07547194c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efc54070142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561b22af94a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5496330d64f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98aa392f746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DONUTBAKEREN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DONUTBAKEREN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DONUTBAKEREN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DONUTBAKEREN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DONUTBAKEREN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DONUTBAKEREN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3 777 546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844 668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DONUTBAKEREN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HAMRE DANIEL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DONUTBAKEREN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Sundts 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930 351 962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DONUTBAKEREN AS</a:t>
            </a:r>
          </a:p>
        </p:txBody>
      </p:sp>
    </p:spTree>
  </p:cSld>
  <p:clrMapOvr>
    <a:masterClrMapping xmlns:a="http://schemas.openxmlformats.org/drawingml/2006/main"/>
  </p:clrMapOvr>
</p:sld>
</file>