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d7ac6b567747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9d13b6d9a94df6"/>
  </p:sldMasterIdLst>
  <p:sldIdLst>
    <p:sldId xmlns:r="http://schemas.openxmlformats.org/officeDocument/2006/relationships" id="256" r:id="Re77fc9b3346e464f"/>
    <p:sldId xmlns:r="http://schemas.openxmlformats.org/officeDocument/2006/relationships" id="257" r:id="R8e9c0b9496624a35"/>
    <p:sldId xmlns:r="http://schemas.openxmlformats.org/officeDocument/2006/relationships" id="258" r:id="Ra36bc7a7c4b44605"/>
    <p:sldId xmlns:r="http://schemas.openxmlformats.org/officeDocument/2006/relationships" id="259" r:id="Raeac69c8110c4685"/>
    <p:sldId xmlns:r="http://schemas.openxmlformats.org/officeDocument/2006/relationships" id="260" r:id="Rb6d03d9fed824155"/>
    <p:sldId xmlns:r="http://schemas.openxmlformats.org/officeDocument/2006/relationships" id="261" r:id="Rfcc39ed70c224d85"/>
    <p:sldId xmlns:r="http://schemas.openxmlformats.org/officeDocument/2006/relationships" id="262" r:id="R9154a3ff8faf4b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9d13b6d9a94df6" /><Relationship Type="http://schemas.openxmlformats.org/officeDocument/2006/relationships/slide" Target="/ppt/slides/slide1.xml" Id="Re77fc9b3346e464f" /><Relationship Type="http://schemas.openxmlformats.org/officeDocument/2006/relationships/slide" Target="/ppt/slides/slide2.xml" Id="R8e9c0b9496624a35" /><Relationship Type="http://schemas.openxmlformats.org/officeDocument/2006/relationships/slide" Target="/ppt/slides/slide3.xml" Id="Ra36bc7a7c4b44605" /><Relationship Type="http://schemas.openxmlformats.org/officeDocument/2006/relationships/slide" Target="/ppt/slides/slide4.xml" Id="Raeac69c8110c4685" /><Relationship Type="http://schemas.openxmlformats.org/officeDocument/2006/relationships/slide" Target="/ppt/slides/slide5.xml" Id="Rb6d03d9fed824155" /><Relationship Type="http://schemas.openxmlformats.org/officeDocument/2006/relationships/slide" Target="/ppt/slides/slide6.xml" Id="Rfcc39ed70c224d85" /><Relationship Type="http://schemas.openxmlformats.org/officeDocument/2006/relationships/slide" Target="/ppt/slides/slide7.xml" Id="R9154a3ff8faf4b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29d7555c5f4c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3e82659fe3430e" /><Relationship Type="http://schemas.openxmlformats.org/officeDocument/2006/relationships/theme" Target="/ppt/slideMasters/theme/theme1.xml" Id="R49e0eff492324b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3e82659fe343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d18d5c54a349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3828507f614a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8033401dcd42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74d5728ec043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3edb255c6340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710802102c4f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549991d2124a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ZENITH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ZENITH ELEKTRO AS ble etablert [år] og holder til i Langevåg.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79 195 028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3 854 824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2 681 661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11 985 876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39 593 123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ZENITH HOLDING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HALDOR HOLDING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Futevegen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6030 Langevåg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19 87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ronny@zenithelektro.no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930 349 607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ELEKTRO AS</a:t>
            </a:r>
          </a:p>
        </p:txBody>
      </p:sp>
    </p:spTree>
  </p:cSld>
  <p:clrMapOvr>
    <a:masterClrMapping xmlns:a="http://schemas.openxmlformats.org/drawingml/2006/main"/>
  </p:clrMapOvr>
</p:sld>
</file>