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972fa783e24b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d66b241b974fe9"/>
  </p:sldMasterIdLst>
  <p:sldIdLst>
    <p:sldId xmlns:r="http://schemas.openxmlformats.org/officeDocument/2006/relationships" id="256" r:id="R828ef556d996475d"/>
    <p:sldId xmlns:r="http://schemas.openxmlformats.org/officeDocument/2006/relationships" id="257" r:id="R4793500be25f46c8"/>
    <p:sldId xmlns:r="http://schemas.openxmlformats.org/officeDocument/2006/relationships" id="258" r:id="R37dab85a104940b9"/>
    <p:sldId xmlns:r="http://schemas.openxmlformats.org/officeDocument/2006/relationships" id="259" r:id="Rda09669b6bef4b10"/>
    <p:sldId xmlns:r="http://schemas.openxmlformats.org/officeDocument/2006/relationships" id="260" r:id="Rf545fded63844b73"/>
    <p:sldId xmlns:r="http://schemas.openxmlformats.org/officeDocument/2006/relationships" id="261" r:id="Re83029dc25834956"/>
    <p:sldId xmlns:r="http://schemas.openxmlformats.org/officeDocument/2006/relationships" id="262" r:id="Rd2c3723d02b248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66b241b974fe9" /><Relationship Type="http://schemas.openxmlformats.org/officeDocument/2006/relationships/slide" Target="/ppt/slides/slide1.xml" Id="R828ef556d996475d" /><Relationship Type="http://schemas.openxmlformats.org/officeDocument/2006/relationships/slide" Target="/ppt/slides/slide2.xml" Id="R4793500be25f46c8" /><Relationship Type="http://schemas.openxmlformats.org/officeDocument/2006/relationships/slide" Target="/ppt/slides/slide3.xml" Id="R37dab85a104940b9" /><Relationship Type="http://schemas.openxmlformats.org/officeDocument/2006/relationships/slide" Target="/ppt/slides/slide4.xml" Id="Rda09669b6bef4b10" /><Relationship Type="http://schemas.openxmlformats.org/officeDocument/2006/relationships/slide" Target="/ppt/slides/slide5.xml" Id="Rf545fded63844b73" /><Relationship Type="http://schemas.openxmlformats.org/officeDocument/2006/relationships/slide" Target="/ppt/slides/slide6.xml" Id="Re83029dc25834956" /><Relationship Type="http://schemas.openxmlformats.org/officeDocument/2006/relationships/slide" Target="/ppt/slides/slide7.xml" Id="Rd2c3723d02b248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a4dd4252140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04a58689843ce" /><Relationship Type="http://schemas.openxmlformats.org/officeDocument/2006/relationships/theme" Target="/ppt/slideMasters/theme/theme1.xml" Id="R3b3bc1ad19c44c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04a58689843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158e954a74e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5503c6489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272fa98274c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74efa79d34e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e412eb9b643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a7084058e44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1be1f4311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