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5ecf28abdb4d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e5c50aeb17443e"/>
  </p:sldMasterIdLst>
  <p:sldIdLst>
    <p:sldId xmlns:r="http://schemas.openxmlformats.org/officeDocument/2006/relationships" id="256" r:id="R32e625d34c824360"/>
    <p:sldId xmlns:r="http://schemas.openxmlformats.org/officeDocument/2006/relationships" id="257" r:id="R30fbc88ee24841e2"/>
    <p:sldId xmlns:r="http://schemas.openxmlformats.org/officeDocument/2006/relationships" id="258" r:id="R120286bb89fa4a69"/>
    <p:sldId xmlns:r="http://schemas.openxmlformats.org/officeDocument/2006/relationships" id="259" r:id="R3c063c05b638424c"/>
    <p:sldId xmlns:r="http://schemas.openxmlformats.org/officeDocument/2006/relationships" id="260" r:id="Ra982619652c94b4d"/>
    <p:sldId xmlns:r="http://schemas.openxmlformats.org/officeDocument/2006/relationships" id="261" r:id="R24ff6d95dd024b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e5c50aeb17443e" /><Relationship Type="http://schemas.openxmlformats.org/officeDocument/2006/relationships/slide" Target="/ppt/slides/slide1.xml" Id="R32e625d34c824360" /><Relationship Type="http://schemas.openxmlformats.org/officeDocument/2006/relationships/slide" Target="/ppt/slides/slide2.xml" Id="R30fbc88ee24841e2" /><Relationship Type="http://schemas.openxmlformats.org/officeDocument/2006/relationships/slide" Target="/ppt/slides/slide3.xml" Id="R120286bb89fa4a69" /><Relationship Type="http://schemas.openxmlformats.org/officeDocument/2006/relationships/slide" Target="/ppt/slides/slide4.xml" Id="R3c063c05b638424c" /><Relationship Type="http://schemas.openxmlformats.org/officeDocument/2006/relationships/slide" Target="/ppt/slides/slide5.xml" Id="Ra982619652c94b4d" /><Relationship Type="http://schemas.openxmlformats.org/officeDocument/2006/relationships/slide" Target="/ppt/slides/slide6.xml" Id="R24ff6d95dd024b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e348493b2146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b247a93f74b74" /><Relationship Type="http://schemas.openxmlformats.org/officeDocument/2006/relationships/theme" Target="/ppt/slideMasters/theme/theme1.xml" Id="R7936a6942c4c43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4b247a93f74b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fb64f93bdd46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d7fa3ecec54a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e08af7b31e46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17cb0b8d0445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202b84123347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ae81b57424b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ZENITH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Futevegen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6030 Langevåg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19 87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ronny@zenithelektro.no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930 349 607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