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315f4c06894e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fffb9311d44df4"/>
  </p:sldMasterIdLst>
  <p:sldIdLst>
    <p:sldId xmlns:r="http://schemas.openxmlformats.org/officeDocument/2006/relationships" id="256" r:id="R0ce6af666234425b"/>
    <p:sldId xmlns:r="http://schemas.openxmlformats.org/officeDocument/2006/relationships" id="257" r:id="R121fca6040724afa"/>
    <p:sldId xmlns:r="http://schemas.openxmlformats.org/officeDocument/2006/relationships" id="258" r:id="R9906f7c278a646ba"/>
    <p:sldId xmlns:r="http://schemas.openxmlformats.org/officeDocument/2006/relationships" id="259" r:id="Rdf97e7ec9e9d4ea7"/>
    <p:sldId xmlns:r="http://schemas.openxmlformats.org/officeDocument/2006/relationships" id="260" r:id="R5110f7dfe38f4484"/>
    <p:sldId xmlns:r="http://schemas.openxmlformats.org/officeDocument/2006/relationships" id="261" r:id="Rf3d0c89d48414f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fffb9311d44df4" /><Relationship Type="http://schemas.openxmlformats.org/officeDocument/2006/relationships/slide" Target="/ppt/slides/slide1.xml" Id="R0ce6af666234425b" /><Relationship Type="http://schemas.openxmlformats.org/officeDocument/2006/relationships/slide" Target="/ppt/slides/slide2.xml" Id="R121fca6040724afa" /><Relationship Type="http://schemas.openxmlformats.org/officeDocument/2006/relationships/slide" Target="/ppt/slides/slide3.xml" Id="R9906f7c278a646ba" /><Relationship Type="http://schemas.openxmlformats.org/officeDocument/2006/relationships/slide" Target="/ppt/slides/slide4.xml" Id="Rdf97e7ec9e9d4ea7" /><Relationship Type="http://schemas.openxmlformats.org/officeDocument/2006/relationships/slide" Target="/ppt/slides/slide5.xml" Id="R5110f7dfe38f4484" /><Relationship Type="http://schemas.openxmlformats.org/officeDocument/2006/relationships/slide" Target="/ppt/slides/slide6.xml" Id="Rf3d0c89d48414f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41b7b64e094b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7e4fb5e2a4f14" /><Relationship Type="http://schemas.openxmlformats.org/officeDocument/2006/relationships/theme" Target="/ppt/slideMasters/theme/theme1.xml" Id="Rb941227b11204e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97e4fb5e2a4f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53406938f546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a356ed3014a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240f6a8ab145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4e759b3b845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245ded0d940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737d844ca44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ZENITH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Futevegen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87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ronny@zenithelektro.no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ZENITH ELEKTRO AS</a:t>
            </a:r>
          </a:p>
        </p:txBody>
      </p:sp>
    </p:spTree>
  </p:cSld>
  <p:clrMapOvr>
    <a:masterClrMapping xmlns:a="http://schemas.openxmlformats.org/drawingml/2006/main"/>
  </p:clrMapOvr>
</p:sld>
</file>