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cdb58766a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e95e0ff75245fd"/>
  </p:sldMasterIdLst>
  <p:sldIdLst>
    <p:sldId xmlns:r="http://schemas.openxmlformats.org/officeDocument/2006/relationships" id="256" r:id="Rdcda45eb38b642ac"/>
    <p:sldId xmlns:r="http://schemas.openxmlformats.org/officeDocument/2006/relationships" id="257" r:id="Ra3ea51120cee40e7"/>
    <p:sldId xmlns:r="http://schemas.openxmlformats.org/officeDocument/2006/relationships" id="258" r:id="R962bdff290814a26"/>
    <p:sldId xmlns:r="http://schemas.openxmlformats.org/officeDocument/2006/relationships" id="259" r:id="Re7482c9a4a474beb"/>
    <p:sldId xmlns:r="http://schemas.openxmlformats.org/officeDocument/2006/relationships" id="260" r:id="Rc0858553fc1e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95e0ff75245fd" /><Relationship Type="http://schemas.openxmlformats.org/officeDocument/2006/relationships/slide" Target="/ppt/slides/slide1.xml" Id="Rdcda45eb38b642ac" /><Relationship Type="http://schemas.openxmlformats.org/officeDocument/2006/relationships/slide" Target="/ppt/slides/slide2.xml" Id="Ra3ea51120cee40e7" /><Relationship Type="http://schemas.openxmlformats.org/officeDocument/2006/relationships/slide" Target="/ppt/slides/slide3.xml" Id="R962bdff290814a26" /><Relationship Type="http://schemas.openxmlformats.org/officeDocument/2006/relationships/slide" Target="/ppt/slides/slide4.xml" Id="Re7482c9a4a474beb" /><Relationship Type="http://schemas.openxmlformats.org/officeDocument/2006/relationships/slide" Target="/ppt/slides/slide5.xml" Id="Rc0858553fc1e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eff5bd351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593b2066248b1" /><Relationship Type="http://schemas.openxmlformats.org/officeDocument/2006/relationships/theme" Target="/ppt/slideMasters/theme/theme1.xml" Id="Rdf762cac6d30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593b20662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0621a69df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8b9480e3c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efeee051a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2e972a94a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07882d4fa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