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94c375c6134c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c27dd6474246d9"/>
  </p:sldMasterIdLst>
  <p:sldIdLst>
    <p:sldId xmlns:r="http://schemas.openxmlformats.org/officeDocument/2006/relationships" id="256" r:id="R732147388aef4bf4"/>
    <p:sldId xmlns:r="http://schemas.openxmlformats.org/officeDocument/2006/relationships" id="257" r:id="Re7f1159845db4d13"/>
    <p:sldId xmlns:r="http://schemas.openxmlformats.org/officeDocument/2006/relationships" id="258" r:id="Rc11061e61df94d34"/>
    <p:sldId xmlns:r="http://schemas.openxmlformats.org/officeDocument/2006/relationships" id="259" r:id="Rf9357d8586b14f58"/>
    <p:sldId xmlns:r="http://schemas.openxmlformats.org/officeDocument/2006/relationships" id="260" r:id="R47e264c58994413b"/>
    <p:sldId xmlns:r="http://schemas.openxmlformats.org/officeDocument/2006/relationships" id="261" r:id="R8cbcdaca090449e7"/>
    <p:sldId xmlns:r="http://schemas.openxmlformats.org/officeDocument/2006/relationships" id="262" r:id="R395e576dc43545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c27dd6474246d9" /><Relationship Type="http://schemas.openxmlformats.org/officeDocument/2006/relationships/slide" Target="/ppt/slides/slide1.xml" Id="R732147388aef4bf4" /><Relationship Type="http://schemas.openxmlformats.org/officeDocument/2006/relationships/slide" Target="/ppt/slides/slide2.xml" Id="Re7f1159845db4d13" /><Relationship Type="http://schemas.openxmlformats.org/officeDocument/2006/relationships/slide" Target="/ppt/slides/slide3.xml" Id="Rc11061e61df94d34" /><Relationship Type="http://schemas.openxmlformats.org/officeDocument/2006/relationships/slide" Target="/ppt/slides/slide4.xml" Id="Rf9357d8586b14f58" /><Relationship Type="http://schemas.openxmlformats.org/officeDocument/2006/relationships/slide" Target="/ppt/slides/slide5.xml" Id="R47e264c58994413b" /><Relationship Type="http://schemas.openxmlformats.org/officeDocument/2006/relationships/slide" Target="/ppt/slides/slide6.xml" Id="R8cbcdaca090449e7" /><Relationship Type="http://schemas.openxmlformats.org/officeDocument/2006/relationships/slide" Target="/ppt/slides/slide7.xml" Id="R395e576dc43545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a417384e4e43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f8a0ffb854729" /><Relationship Type="http://schemas.openxmlformats.org/officeDocument/2006/relationships/theme" Target="/ppt/slideMasters/theme/theme1.xml" Id="R04df652d31e847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7f8a0ffb8547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8f6c39a504f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46dfa695442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74048693f44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bf67d176447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e6e7eeb1740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30bc1361c40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c9fa00eb246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 NÆS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NÆS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NÆS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NÆS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NÆS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NÆS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568 100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1 086 089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NÆS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TORSTEIN NÆS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NÆS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Helge Torstein Næs, Bjerkelundgata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930 346 934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NÆS AS</a:t>
            </a:r>
          </a:p>
        </p:txBody>
      </p:sp>
    </p:spTree>
  </p:cSld>
  <p:clrMapOvr>
    <a:masterClrMapping xmlns:a="http://schemas.openxmlformats.org/drawingml/2006/main"/>
  </p:clrMapOvr>
</p:sld>
</file>