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136181a9df43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a81a50dc942bc"/>
  </p:sldMasterIdLst>
  <p:sldIdLst>
    <p:sldId xmlns:r="http://schemas.openxmlformats.org/officeDocument/2006/relationships" id="256" r:id="Rc539da0af2df41a6"/>
    <p:sldId xmlns:r="http://schemas.openxmlformats.org/officeDocument/2006/relationships" id="257" r:id="R989d462c149d4c4e"/>
    <p:sldId xmlns:r="http://schemas.openxmlformats.org/officeDocument/2006/relationships" id="258" r:id="R5a9721d3915844c0"/>
    <p:sldId xmlns:r="http://schemas.openxmlformats.org/officeDocument/2006/relationships" id="259" r:id="R6ca5cb7a02224ee2"/>
    <p:sldId xmlns:r="http://schemas.openxmlformats.org/officeDocument/2006/relationships" id="260" r:id="R82cc83b6a8934c99"/>
    <p:sldId xmlns:r="http://schemas.openxmlformats.org/officeDocument/2006/relationships" id="261" r:id="Ra90942e087c54bb0"/>
    <p:sldId xmlns:r="http://schemas.openxmlformats.org/officeDocument/2006/relationships" id="262" r:id="R78712eed56354f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a81a50dc942bc" /><Relationship Type="http://schemas.openxmlformats.org/officeDocument/2006/relationships/slide" Target="/ppt/slides/slide1.xml" Id="Rc539da0af2df41a6" /><Relationship Type="http://schemas.openxmlformats.org/officeDocument/2006/relationships/slide" Target="/ppt/slides/slide2.xml" Id="R989d462c149d4c4e" /><Relationship Type="http://schemas.openxmlformats.org/officeDocument/2006/relationships/slide" Target="/ppt/slides/slide3.xml" Id="R5a9721d3915844c0" /><Relationship Type="http://schemas.openxmlformats.org/officeDocument/2006/relationships/slide" Target="/ppt/slides/slide4.xml" Id="R6ca5cb7a02224ee2" /><Relationship Type="http://schemas.openxmlformats.org/officeDocument/2006/relationships/slide" Target="/ppt/slides/slide5.xml" Id="R82cc83b6a8934c99" /><Relationship Type="http://schemas.openxmlformats.org/officeDocument/2006/relationships/slide" Target="/ppt/slides/slide6.xml" Id="Ra90942e087c54bb0" /><Relationship Type="http://schemas.openxmlformats.org/officeDocument/2006/relationships/slide" Target="/ppt/slides/slide7.xml" Id="R78712eed56354f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ae41c8f8734b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f696dc1654f28" /><Relationship Type="http://schemas.openxmlformats.org/officeDocument/2006/relationships/theme" Target="/ppt/slideMasters/theme/theme1.xml" Id="R1a7d71850d634e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7f696dc1654f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b1e58863e4a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0916110e946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f2636be6642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de741202942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06b9a995d4b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e643c70ee47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a4ea750cd4d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PAULAUSKAS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PAULAUSKAS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PAULAUSKAS HOLDING AS ble etablert [år] og holder til i Gjerdrum.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PAULAUSKAS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PAULAUSKAS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PAULAUSKAS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1 353 395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3 380 665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5 241 685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PAULAUSKAS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PAULAUSKAS GEDIMINAS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PAULAUSKAS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Seljevegen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2022 Gjerdrum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930 346 861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PAULAUSKAS HOLDING AS</a:t>
            </a:r>
          </a:p>
        </p:txBody>
      </p:sp>
    </p:spTree>
  </p:cSld>
  <p:clrMapOvr>
    <a:masterClrMapping xmlns:a="http://schemas.openxmlformats.org/drawingml/2006/main"/>
  </p:clrMapOvr>
</p:sld>
</file>