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9a18fe389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0ec55c91404f32"/>
  </p:sldMasterIdLst>
  <p:sldIdLst>
    <p:sldId xmlns:r="http://schemas.openxmlformats.org/officeDocument/2006/relationships" id="256" r:id="Rb114af74590e448d"/>
    <p:sldId xmlns:r="http://schemas.openxmlformats.org/officeDocument/2006/relationships" id="257" r:id="R3c4ba6c57dc44306"/>
    <p:sldId xmlns:r="http://schemas.openxmlformats.org/officeDocument/2006/relationships" id="258" r:id="Rdb8bf438c28c48bc"/>
    <p:sldId xmlns:r="http://schemas.openxmlformats.org/officeDocument/2006/relationships" id="259" r:id="R6ee7c99931d348f5"/>
    <p:sldId xmlns:r="http://schemas.openxmlformats.org/officeDocument/2006/relationships" id="260" r:id="R6b910d6bc2a546ca"/>
    <p:sldId xmlns:r="http://schemas.openxmlformats.org/officeDocument/2006/relationships" id="261" r:id="R36d3baaa55064682"/>
    <p:sldId xmlns:r="http://schemas.openxmlformats.org/officeDocument/2006/relationships" id="262" r:id="R87ec26e43d024d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ec55c91404f32" /><Relationship Type="http://schemas.openxmlformats.org/officeDocument/2006/relationships/slide" Target="/ppt/slides/slide1.xml" Id="Rb114af74590e448d" /><Relationship Type="http://schemas.openxmlformats.org/officeDocument/2006/relationships/slide" Target="/ppt/slides/slide2.xml" Id="R3c4ba6c57dc44306" /><Relationship Type="http://schemas.openxmlformats.org/officeDocument/2006/relationships/slide" Target="/ppt/slides/slide3.xml" Id="Rdb8bf438c28c48bc" /><Relationship Type="http://schemas.openxmlformats.org/officeDocument/2006/relationships/slide" Target="/ppt/slides/slide4.xml" Id="R6ee7c99931d348f5" /><Relationship Type="http://schemas.openxmlformats.org/officeDocument/2006/relationships/slide" Target="/ppt/slides/slide5.xml" Id="R6b910d6bc2a546ca" /><Relationship Type="http://schemas.openxmlformats.org/officeDocument/2006/relationships/slide" Target="/ppt/slides/slide6.xml" Id="R36d3baaa55064682" /><Relationship Type="http://schemas.openxmlformats.org/officeDocument/2006/relationships/slide" Target="/ppt/slides/slide7.xml" Id="R87ec26e43d024d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750462e4d45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597f515d40e8" /><Relationship Type="http://schemas.openxmlformats.org/officeDocument/2006/relationships/theme" Target="/ppt/slideMasters/theme/theme1.xml" Id="Re5f560048370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53597f515d40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26d54b5548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357ac5876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edb37fe66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dbf713565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0b24344ff4c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c94071f69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1affd3dc4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ALFARRUSTAD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ALFARRUSTAD BYGG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36 659 919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3 468 083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2 595 264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7 505 424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18 751 502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ALFARRUSTAD INVEST AS  –  60,5 %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 INVEST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NELI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Frønsetvegen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post@alfarrustadbygg.no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www.alfarrustadbygg.no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930 344 982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ALFARRUSTAD BYGG AS</a:t>
            </a:r>
          </a:p>
        </p:txBody>
      </p:sp>
    </p:spTree>
  </p:cSld>
  <p:clrMapOvr>
    <a:masterClrMapping xmlns:a="http://schemas.openxmlformats.org/drawingml/2006/main"/>
  </p:clrMapOvr>
</p:sld>
</file>