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b4acf9a854b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57ef169a34959"/>
  </p:sldMasterIdLst>
  <p:sldIdLst>
    <p:sldId xmlns:r="http://schemas.openxmlformats.org/officeDocument/2006/relationships" id="256" r:id="Rda3e190f6ad04c23"/>
    <p:sldId xmlns:r="http://schemas.openxmlformats.org/officeDocument/2006/relationships" id="257" r:id="R22604e09c60a48f4"/>
    <p:sldId xmlns:r="http://schemas.openxmlformats.org/officeDocument/2006/relationships" id="258" r:id="R323dca50775f424d"/>
    <p:sldId xmlns:r="http://schemas.openxmlformats.org/officeDocument/2006/relationships" id="259" r:id="R826e931a0e0d4753"/>
    <p:sldId xmlns:r="http://schemas.openxmlformats.org/officeDocument/2006/relationships" id="260" r:id="R5968eda24afa4e4f"/>
    <p:sldId xmlns:r="http://schemas.openxmlformats.org/officeDocument/2006/relationships" id="261" r:id="R595734b84bdb471a"/>
    <p:sldId xmlns:r="http://schemas.openxmlformats.org/officeDocument/2006/relationships" id="262" r:id="R9d5f47d89a19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57ef169a34959" /><Relationship Type="http://schemas.openxmlformats.org/officeDocument/2006/relationships/slide" Target="/ppt/slides/slide1.xml" Id="Rda3e190f6ad04c23" /><Relationship Type="http://schemas.openxmlformats.org/officeDocument/2006/relationships/slide" Target="/ppt/slides/slide2.xml" Id="R22604e09c60a48f4" /><Relationship Type="http://schemas.openxmlformats.org/officeDocument/2006/relationships/slide" Target="/ppt/slides/slide3.xml" Id="R323dca50775f424d" /><Relationship Type="http://schemas.openxmlformats.org/officeDocument/2006/relationships/slide" Target="/ppt/slides/slide4.xml" Id="R826e931a0e0d4753" /><Relationship Type="http://schemas.openxmlformats.org/officeDocument/2006/relationships/slide" Target="/ppt/slides/slide5.xml" Id="R5968eda24afa4e4f" /><Relationship Type="http://schemas.openxmlformats.org/officeDocument/2006/relationships/slide" Target="/ppt/slides/slide6.xml" Id="R595734b84bdb471a" /><Relationship Type="http://schemas.openxmlformats.org/officeDocument/2006/relationships/slide" Target="/ppt/slides/slide7.xml" Id="R9d5f47d89a19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0235f44aa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b368bc9204e5c" /><Relationship Type="http://schemas.openxmlformats.org/officeDocument/2006/relationships/theme" Target="/ppt/slideMasters/theme/theme1.xml" Id="R06b9cfb9efcb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b368bc920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2ff8dc4d5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db43cff1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e7c77e919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c9cd90c00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8e5044976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54ad8dee1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1200d734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VISIONARY VC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VISIONARY VC INVEST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901 654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KHATRI HOLDING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OPPORTUNE HOLDING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GRUNDR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VD SPEK CONSULTING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STEFAN DE BOONE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GRACE HOLDING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TheFactory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VISIONARY VC INVEST I AS</a:t>
            </a:r>
          </a:p>
        </p:txBody>
      </p:sp>
    </p:spTree>
  </p:cSld>
  <p:clrMapOvr>
    <a:masterClrMapping xmlns:a="http://schemas.openxmlformats.org/drawingml/2006/main"/>
  </p:clrMapOvr>
</p:sld>
</file>