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cddfb9be748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9b3a7b83e40c3"/>
  </p:sldMasterIdLst>
  <p:sldIdLst>
    <p:sldId xmlns:r="http://schemas.openxmlformats.org/officeDocument/2006/relationships" id="256" r:id="Red5456aa85ed4b1a"/>
    <p:sldId xmlns:r="http://schemas.openxmlformats.org/officeDocument/2006/relationships" id="257" r:id="R405163a9e5cb4505"/>
    <p:sldId xmlns:r="http://schemas.openxmlformats.org/officeDocument/2006/relationships" id="258" r:id="R98130b85ac654c43"/>
    <p:sldId xmlns:r="http://schemas.openxmlformats.org/officeDocument/2006/relationships" id="259" r:id="R48d13f2a92fa48c2"/>
    <p:sldId xmlns:r="http://schemas.openxmlformats.org/officeDocument/2006/relationships" id="260" r:id="R37812dc3179241ce"/>
    <p:sldId xmlns:r="http://schemas.openxmlformats.org/officeDocument/2006/relationships" id="261" r:id="Ra5d1a1c6911d4671"/>
    <p:sldId xmlns:r="http://schemas.openxmlformats.org/officeDocument/2006/relationships" id="262" r:id="R352aa2c5ebd5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9b3a7b83e40c3" /><Relationship Type="http://schemas.openxmlformats.org/officeDocument/2006/relationships/slide" Target="/ppt/slides/slide1.xml" Id="Red5456aa85ed4b1a" /><Relationship Type="http://schemas.openxmlformats.org/officeDocument/2006/relationships/slide" Target="/ppt/slides/slide2.xml" Id="R405163a9e5cb4505" /><Relationship Type="http://schemas.openxmlformats.org/officeDocument/2006/relationships/slide" Target="/ppt/slides/slide3.xml" Id="R98130b85ac654c43" /><Relationship Type="http://schemas.openxmlformats.org/officeDocument/2006/relationships/slide" Target="/ppt/slides/slide4.xml" Id="R48d13f2a92fa48c2" /><Relationship Type="http://schemas.openxmlformats.org/officeDocument/2006/relationships/slide" Target="/ppt/slides/slide5.xml" Id="R37812dc3179241ce" /><Relationship Type="http://schemas.openxmlformats.org/officeDocument/2006/relationships/slide" Target="/ppt/slides/slide6.xml" Id="Ra5d1a1c6911d4671" /><Relationship Type="http://schemas.openxmlformats.org/officeDocument/2006/relationships/slide" Target="/ppt/slides/slide7.xml" Id="R352aa2c5ebd5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89b8b6f32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6d093569499c" /><Relationship Type="http://schemas.openxmlformats.org/officeDocument/2006/relationships/theme" Target="/ppt/slideMasters/theme/theme1.xml" Id="Rd48d4818fc64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9c6d093569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6f6843735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7358728e1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e8c4bbbcf46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0a8901fb3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56e11657f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6fd0b2a92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dc37b0c39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TIEREN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WENCHE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Wenche Haug, Nedre Skøyen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TIEREN AS</a:t>
            </a:r>
          </a:p>
        </p:txBody>
      </p:sp>
    </p:spTree>
  </p:cSld>
  <p:clrMapOvr>
    <a:masterClrMapping xmlns:a="http://schemas.openxmlformats.org/drawingml/2006/main"/>
  </p:clrMapOvr>
</p:sld>
</file>