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98a4aca1994e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2bd0d2e3354534"/>
  </p:sldMasterIdLst>
  <p:sldIdLst>
    <p:sldId xmlns:r="http://schemas.openxmlformats.org/officeDocument/2006/relationships" id="256" r:id="R5cd0da014f744ff3"/>
    <p:sldId xmlns:r="http://schemas.openxmlformats.org/officeDocument/2006/relationships" id="257" r:id="R43f9a8e6278743be"/>
    <p:sldId xmlns:r="http://schemas.openxmlformats.org/officeDocument/2006/relationships" id="258" r:id="Ra23f5261ab264676"/>
    <p:sldId xmlns:r="http://schemas.openxmlformats.org/officeDocument/2006/relationships" id="259" r:id="R15ed9c486c124868"/>
    <p:sldId xmlns:r="http://schemas.openxmlformats.org/officeDocument/2006/relationships" id="260" r:id="R9b93081ed843429f"/>
    <p:sldId xmlns:r="http://schemas.openxmlformats.org/officeDocument/2006/relationships" id="261" r:id="R29b7d301ae384c40"/>
    <p:sldId xmlns:r="http://schemas.openxmlformats.org/officeDocument/2006/relationships" id="262" r:id="R4502523a931c49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2bd0d2e3354534" /><Relationship Type="http://schemas.openxmlformats.org/officeDocument/2006/relationships/slide" Target="/ppt/slides/slide1.xml" Id="R5cd0da014f744ff3" /><Relationship Type="http://schemas.openxmlformats.org/officeDocument/2006/relationships/slide" Target="/ppt/slides/slide2.xml" Id="R43f9a8e6278743be" /><Relationship Type="http://schemas.openxmlformats.org/officeDocument/2006/relationships/slide" Target="/ppt/slides/slide3.xml" Id="Ra23f5261ab264676" /><Relationship Type="http://schemas.openxmlformats.org/officeDocument/2006/relationships/slide" Target="/ppt/slides/slide4.xml" Id="R15ed9c486c124868" /><Relationship Type="http://schemas.openxmlformats.org/officeDocument/2006/relationships/slide" Target="/ppt/slides/slide5.xml" Id="R9b93081ed843429f" /><Relationship Type="http://schemas.openxmlformats.org/officeDocument/2006/relationships/slide" Target="/ppt/slides/slide6.xml" Id="R29b7d301ae384c40" /><Relationship Type="http://schemas.openxmlformats.org/officeDocument/2006/relationships/slide" Target="/ppt/slides/slide7.xml" Id="R4502523a931c49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e4c5c59d8341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3a7b74eff42cf" /><Relationship Type="http://schemas.openxmlformats.org/officeDocument/2006/relationships/theme" Target="/ppt/slideMasters/theme/theme1.xml" Id="Rcbfbd5509e884e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23a7b74eff42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a0634d6d84a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b88a92a8044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6b884d5da43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f17a3d93c47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5e4ce267d4b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549b16e1544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5367b34c444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MJÅVANNSTOPPEN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MJÅVANNSTOPPEN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MJÅVANNSTOPPEN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MJÅVANNSTOPPEN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MJÅVANNSTOPPEN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MJÅVANNSTOPPEN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1 708 572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417 175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−691 884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598 753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24 762 814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MJÅVANNSTOPPEN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FRUSTØL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KJETSÅ EIENDOM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MJÅVANNSTOPPEN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Setesdalsveien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4617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nina@gumpeneiendom.no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930 341 460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MJÅVANNSTOPPEN AS</a:t>
            </a:r>
          </a:p>
        </p:txBody>
      </p:sp>
    </p:spTree>
  </p:cSld>
  <p:clrMapOvr>
    <a:masterClrMapping xmlns:a="http://schemas.openxmlformats.org/drawingml/2006/main"/>
  </p:clrMapOvr>
</p:sld>
</file>