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4013476b8b43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ee7e36a37b4b5f"/>
  </p:sldMasterIdLst>
  <p:sldIdLst>
    <p:sldId xmlns:r="http://schemas.openxmlformats.org/officeDocument/2006/relationships" id="256" r:id="Rd6e0f9cffcde4a44"/>
    <p:sldId xmlns:r="http://schemas.openxmlformats.org/officeDocument/2006/relationships" id="257" r:id="Rb549227b63cf4b90"/>
    <p:sldId xmlns:r="http://schemas.openxmlformats.org/officeDocument/2006/relationships" id="258" r:id="R8a5d56a211854bfa"/>
    <p:sldId xmlns:r="http://schemas.openxmlformats.org/officeDocument/2006/relationships" id="259" r:id="R9e282b6e77f84c29"/>
    <p:sldId xmlns:r="http://schemas.openxmlformats.org/officeDocument/2006/relationships" id="260" r:id="R8e2ef7ea08344e0d"/>
    <p:sldId xmlns:r="http://schemas.openxmlformats.org/officeDocument/2006/relationships" id="261" r:id="R43d2fa87b3634162"/>
    <p:sldId xmlns:r="http://schemas.openxmlformats.org/officeDocument/2006/relationships" id="262" r:id="R004f7a3ca12749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e7e36a37b4b5f" /><Relationship Type="http://schemas.openxmlformats.org/officeDocument/2006/relationships/slide" Target="/ppt/slides/slide1.xml" Id="Rd6e0f9cffcde4a44" /><Relationship Type="http://schemas.openxmlformats.org/officeDocument/2006/relationships/slide" Target="/ppt/slides/slide2.xml" Id="Rb549227b63cf4b90" /><Relationship Type="http://schemas.openxmlformats.org/officeDocument/2006/relationships/slide" Target="/ppt/slides/slide3.xml" Id="R8a5d56a211854bfa" /><Relationship Type="http://schemas.openxmlformats.org/officeDocument/2006/relationships/slide" Target="/ppt/slides/slide4.xml" Id="R9e282b6e77f84c29" /><Relationship Type="http://schemas.openxmlformats.org/officeDocument/2006/relationships/slide" Target="/ppt/slides/slide5.xml" Id="R8e2ef7ea08344e0d" /><Relationship Type="http://schemas.openxmlformats.org/officeDocument/2006/relationships/slide" Target="/ppt/slides/slide6.xml" Id="R43d2fa87b3634162" /><Relationship Type="http://schemas.openxmlformats.org/officeDocument/2006/relationships/slide" Target="/ppt/slides/slide7.xml" Id="R004f7a3ca12749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f0f8d080b4e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6a64f105840db" /><Relationship Type="http://schemas.openxmlformats.org/officeDocument/2006/relationships/theme" Target="/ppt/slideMasters/theme/theme1.xml" Id="Rcf2a0cca24844d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d6a64f105840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5413e70b645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5667857bd4d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00cb7c23d40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e21d693a24d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5b7610ec94f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108fa6c6440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87dc5768040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TWB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TWB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TWB AS ble etablert [år] og holder til i Vear.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TWB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TWB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TWB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2 833 924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483 156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1 743 195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TWB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WENGER 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TWB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Tomas W. Brekke, Marihøneveien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3172 Vear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930 341 304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TWB AS</a:t>
            </a:r>
          </a:p>
        </p:txBody>
      </p:sp>
    </p:spTree>
  </p:cSld>
  <p:clrMapOvr>
    <a:masterClrMapping xmlns:a="http://schemas.openxmlformats.org/drawingml/2006/main"/>
  </p:clrMapOvr>
</p:sld>
</file>