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825b56988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27d23b8c24bcb"/>
  </p:sldMasterIdLst>
  <p:sldIdLst>
    <p:sldId xmlns:r="http://schemas.openxmlformats.org/officeDocument/2006/relationships" id="256" r:id="R49f9ed3a64a646d5"/>
    <p:sldId xmlns:r="http://schemas.openxmlformats.org/officeDocument/2006/relationships" id="257" r:id="R6ef8257d76ea4e2d"/>
    <p:sldId xmlns:r="http://schemas.openxmlformats.org/officeDocument/2006/relationships" id="258" r:id="R432bf9019f284106"/>
    <p:sldId xmlns:r="http://schemas.openxmlformats.org/officeDocument/2006/relationships" id="259" r:id="Rcb88b060e0034c44"/>
    <p:sldId xmlns:r="http://schemas.openxmlformats.org/officeDocument/2006/relationships" id="260" r:id="R72421530c7f14962"/>
    <p:sldId xmlns:r="http://schemas.openxmlformats.org/officeDocument/2006/relationships" id="261" r:id="R0030dc4f3c754006"/>
    <p:sldId xmlns:r="http://schemas.openxmlformats.org/officeDocument/2006/relationships" id="262" r:id="Rfb53adfebce3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27d23b8c24bcb" /><Relationship Type="http://schemas.openxmlformats.org/officeDocument/2006/relationships/slide" Target="/ppt/slides/slide1.xml" Id="R49f9ed3a64a646d5" /><Relationship Type="http://schemas.openxmlformats.org/officeDocument/2006/relationships/slide" Target="/ppt/slides/slide2.xml" Id="R6ef8257d76ea4e2d" /><Relationship Type="http://schemas.openxmlformats.org/officeDocument/2006/relationships/slide" Target="/ppt/slides/slide3.xml" Id="R432bf9019f284106" /><Relationship Type="http://schemas.openxmlformats.org/officeDocument/2006/relationships/slide" Target="/ppt/slides/slide4.xml" Id="Rcb88b060e0034c44" /><Relationship Type="http://schemas.openxmlformats.org/officeDocument/2006/relationships/slide" Target="/ppt/slides/slide5.xml" Id="R72421530c7f14962" /><Relationship Type="http://schemas.openxmlformats.org/officeDocument/2006/relationships/slide" Target="/ppt/slides/slide6.xml" Id="R0030dc4f3c754006" /><Relationship Type="http://schemas.openxmlformats.org/officeDocument/2006/relationships/slide" Target="/ppt/slides/slide7.xml" Id="Rfb53adfebce3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ff149a86f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768988f3a41bd" /><Relationship Type="http://schemas.openxmlformats.org/officeDocument/2006/relationships/theme" Target="/ppt/slideMasters/theme/theme1.xml" Id="R3c8e302f4ec1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768988f3a41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f7fc39a3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b9742d0d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eee5c440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0fe6b2979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c82348ca8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775461c4a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02ff15ddc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69 NORTH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 NORTH HOLDING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Nilsens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930 340 030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69 NORTH HOLDING AS</a:t>
            </a:r>
          </a:p>
        </p:txBody>
      </p:sp>
    </p:spTree>
  </p:cSld>
  <p:clrMapOvr>
    <a:masterClrMapping xmlns:a="http://schemas.openxmlformats.org/drawingml/2006/main"/>
  </p:clrMapOvr>
</p:sld>
</file>