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eb5ff7a7844d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f1d1af09645c5"/>
  </p:sldMasterIdLst>
  <p:sldIdLst>
    <p:sldId xmlns:r="http://schemas.openxmlformats.org/officeDocument/2006/relationships" id="256" r:id="R706805e4bc0d4422"/>
    <p:sldId xmlns:r="http://schemas.openxmlformats.org/officeDocument/2006/relationships" id="257" r:id="Ra46c1475731e47b0"/>
    <p:sldId xmlns:r="http://schemas.openxmlformats.org/officeDocument/2006/relationships" id="258" r:id="R3d676ad9ce434379"/>
    <p:sldId xmlns:r="http://schemas.openxmlformats.org/officeDocument/2006/relationships" id="259" r:id="R076a7c8eee7940f8"/>
    <p:sldId xmlns:r="http://schemas.openxmlformats.org/officeDocument/2006/relationships" id="260" r:id="Rb327c1fce406415d"/>
    <p:sldId xmlns:r="http://schemas.openxmlformats.org/officeDocument/2006/relationships" id="261" r:id="R5f17ee2527704f6d"/>
    <p:sldId xmlns:r="http://schemas.openxmlformats.org/officeDocument/2006/relationships" id="262" r:id="R66856222855741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f1d1af09645c5" /><Relationship Type="http://schemas.openxmlformats.org/officeDocument/2006/relationships/slide" Target="/ppt/slides/slide1.xml" Id="R706805e4bc0d4422" /><Relationship Type="http://schemas.openxmlformats.org/officeDocument/2006/relationships/slide" Target="/ppt/slides/slide2.xml" Id="Ra46c1475731e47b0" /><Relationship Type="http://schemas.openxmlformats.org/officeDocument/2006/relationships/slide" Target="/ppt/slides/slide3.xml" Id="R3d676ad9ce434379" /><Relationship Type="http://schemas.openxmlformats.org/officeDocument/2006/relationships/slide" Target="/ppt/slides/slide4.xml" Id="R076a7c8eee7940f8" /><Relationship Type="http://schemas.openxmlformats.org/officeDocument/2006/relationships/slide" Target="/ppt/slides/slide5.xml" Id="Rb327c1fce406415d" /><Relationship Type="http://schemas.openxmlformats.org/officeDocument/2006/relationships/slide" Target="/ppt/slides/slide6.xml" Id="R5f17ee2527704f6d" /><Relationship Type="http://schemas.openxmlformats.org/officeDocument/2006/relationships/slide" Target="/ppt/slides/slide7.xml" Id="R66856222855741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ca4e35c4e48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c0cb750f94fcd" /><Relationship Type="http://schemas.openxmlformats.org/officeDocument/2006/relationships/theme" Target="/ppt/slideMasters/theme/theme1.xml" Id="R8f35e7a0ca754a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ac0cb750f94f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14c4fe2fc43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23883f451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8ddf0b2b8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6d434f45b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c47cef8e44e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bf1b32a2d41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f9d0e9aea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WTF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WTF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2 840 386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FREDERIKSEN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Korpåsen 107B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