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e5eb2e39634e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c8714fcf304bb1"/>
  </p:sldMasterIdLst>
  <p:sldIdLst>
    <p:sldId xmlns:r="http://schemas.openxmlformats.org/officeDocument/2006/relationships" id="256" r:id="Rb7278414f8014c8b"/>
    <p:sldId xmlns:r="http://schemas.openxmlformats.org/officeDocument/2006/relationships" id="257" r:id="R59b47797b4dd4187"/>
    <p:sldId xmlns:r="http://schemas.openxmlformats.org/officeDocument/2006/relationships" id="258" r:id="R0d9cc00452b2414e"/>
    <p:sldId xmlns:r="http://schemas.openxmlformats.org/officeDocument/2006/relationships" id="259" r:id="R6e2749b253cb4380"/>
    <p:sldId xmlns:r="http://schemas.openxmlformats.org/officeDocument/2006/relationships" id="260" r:id="Re8f23d62a8164fda"/>
    <p:sldId xmlns:r="http://schemas.openxmlformats.org/officeDocument/2006/relationships" id="261" r:id="R04fb80d9bf07470e"/>
    <p:sldId xmlns:r="http://schemas.openxmlformats.org/officeDocument/2006/relationships" id="262" r:id="Rf86605fcc0ed4d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c8714fcf304bb1" /><Relationship Type="http://schemas.openxmlformats.org/officeDocument/2006/relationships/slide" Target="/ppt/slides/slide1.xml" Id="Rb7278414f8014c8b" /><Relationship Type="http://schemas.openxmlformats.org/officeDocument/2006/relationships/slide" Target="/ppt/slides/slide2.xml" Id="R59b47797b4dd4187" /><Relationship Type="http://schemas.openxmlformats.org/officeDocument/2006/relationships/slide" Target="/ppt/slides/slide3.xml" Id="R0d9cc00452b2414e" /><Relationship Type="http://schemas.openxmlformats.org/officeDocument/2006/relationships/slide" Target="/ppt/slides/slide4.xml" Id="R6e2749b253cb4380" /><Relationship Type="http://schemas.openxmlformats.org/officeDocument/2006/relationships/slide" Target="/ppt/slides/slide5.xml" Id="Re8f23d62a8164fda" /><Relationship Type="http://schemas.openxmlformats.org/officeDocument/2006/relationships/slide" Target="/ppt/slides/slide6.xml" Id="R04fb80d9bf07470e" /><Relationship Type="http://schemas.openxmlformats.org/officeDocument/2006/relationships/slide" Target="/ppt/slides/slide7.xml" Id="Rf86605fcc0ed4d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d44d2537ff4f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46554d87484dab" /><Relationship Type="http://schemas.openxmlformats.org/officeDocument/2006/relationships/theme" Target="/ppt/slideMasters/theme/theme1.xml" Id="R83b7bdb549e642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46554d87484d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03d7ec089c4d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03e268b4dd4d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661e234d6f4c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c364f653c843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6f8e6684d443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0a974555714d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cde02de3f445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ENGELSEN 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ENGELSEN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ENGELSEN DRIFT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ENGELSEN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ENGELSEN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ENGELSEN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20 390 132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17 718 019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27 855 319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ENGELSEN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ENGELSEN FINANS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ENGELSEN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Hamnegata 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5411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930 328 162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ENGELSEN DRIFT AS</a:t>
            </a:r>
          </a:p>
        </p:txBody>
      </p:sp>
    </p:spTree>
  </p:cSld>
  <p:clrMapOvr>
    <a:masterClrMapping xmlns:a="http://schemas.openxmlformats.org/drawingml/2006/main"/>
  </p:clrMapOvr>
</p:sld>
</file>