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6dc70cb68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6d58b51a04675"/>
  </p:sldMasterIdLst>
  <p:sldIdLst>
    <p:sldId xmlns:r="http://schemas.openxmlformats.org/officeDocument/2006/relationships" id="256" r:id="R526c623520834989"/>
    <p:sldId xmlns:r="http://schemas.openxmlformats.org/officeDocument/2006/relationships" id="257" r:id="Rcf343d19bce246a9"/>
    <p:sldId xmlns:r="http://schemas.openxmlformats.org/officeDocument/2006/relationships" id="258" r:id="Rd0880af2701b47d2"/>
    <p:sldId xmlns:r="http://schemas.openxmlformats.org/officeDocument/2006/relationships" id="259" r:id="R962f0600c18144ef"/>
    <p:sldId xmlns:r="http://schemas.openxmlformats.org/officeDocument/2006/relationships" id="260" r:id="R5cc1507b40f9414e"/>
    <p:sldId xmlns:r="http://schemas.openxmlformats.org/officeDocument/2006/relationships" id="261" r:id="R9726de5dc3a84ed8"/>
    <p:sldId xmlns:r="http://schemas.openxmlformats.org/officeDocument/2006/relationships" id="262" r:id="Ra65b2d4280c149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6d58b51a04675" /><Relationship Type="http://schemas.openxmlformats.org/officeDocument/2006/relationships/slide" Target="/ppt/slides/slide1.xml" Id="R526c623520834989" /><Relationship Type="http://schemas.openxmlformats.org/officeDocument/2006/relationships/slide" Target="/ppt/slides/slide2.xml" Id="Rcf343d19bce246a9" /><Relationship Type="http://schemas.openxmlformats.org/officeDocument/2006/relationships/slide" Target="/ppt/slides/slide3.xml" Id="Rd0880af2701b47d2" /><Relationship Type="http://schemas.openxmlformats.org/officeDocument/2006/relationships/slide" Target="/ppt/slides/slide4.xml" Id="R962f0600c18144ef" /><Relationship Type="http://schemas.openxmlformats.org/officeDocument/2006/relationships/slide" Target="/ppt/slides/slide5.xml" Id="R5cc1507b40f9414e" /><Relationship Type="http://schemas.openxmlformats.org/officeDocument/2006/relationships/slide" Target="/ppt/slides/slide6.xml" Id="R9726de5dc3a84ed8" /><Relationship Type="http://schemas.openxmlformats.org/officeDocument/2006/relationships/slide" Target="/ppt/slides/slide7.xml" Id="Ra65b2d4280c149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2a9064e74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4f7c8c9c44e7f" /><Relationship Type="http://schemas.openxmlformats.org/officeDocument/2006/relationships/theme" Target="/ppt/slideMasters/theme/theme1.xml" Id="Rf21b2acd126e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4f7c8c9c4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3396f2a6f40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2da6a58dd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c4a2c985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5daf6e88b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62e8b67ed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e87c76f8f4e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af76c8d8d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