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41d710c41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67f8c49c594224"/>
  </p:sldMasterIdLst>
  <p:sldIdLst>
    <p:sldId xmlns:r="http://schemas.openxmlformats.org/officeDocument/2006/relationships" id="256" r:id="R0dbdb8e756b54a8d"/>
    <p:sldId xmlns:r="http://schemas.openxmlformats.org/officeDocument/2006/relationships" id="257" r:id="R7fc511d09f1d48e0"/>
    <p:sldId xmlns:r="http://schemas.openxmlformats.org/officeDocument/2006/relationships" id="258" r:id="R015a75b514034147"/>
    <p:sldId xmlns:r="http://schemas.openxmlformats.org/officeDocument/2006/relationships" id="259" r:id="R48ce563288454547"/>
    <p:sldId xmlns:r="http://schemas.openxmlformats.org/officeDocument/2006/relationships" id="260" r:id="R1920a897e0824f0a"/>
    <p:sldId xmlns:r="http://schemas.openxmlformats.org/officeDocument/2006/relationships" id="261" r:id="R864d195280b945ed"/>
    <p:sldId xmlns:r="http://schemas.openxmlformats.org/officeDocument/2006/relationships" id="262" r:id="R24475b9a5ce9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7f8c49c594224" /><Relationship Type="http://schemas.openxmlformats.org/officeDocument/2006/relationships/slide" Target="/ppt/slides/slide1.xml" Id="R0dbdb8e756b54a8d" /><Relationship Type="http://schemas.openxmlformats.org/officeDocument/2006/relationships/slide" Target="/ppt/slides/slide2.xml" Id="R7fc511d09f1d48e0" /><Relationship Type="http://schemas.openxmlformats.org/officeDocument/2006/relationships/slide" Target="/ppt/slides/slide3.xml" Id="R015a75b514034147" /><Relationship Type="http://schemas.openxmlformats.org/officeDocument/2006/relationships/slide" Target="/ppt/slides/slide4.xml" Id="R48ce563288454547" /><Relationship Type="http://schemas.openxmlformats.org/officeDocument/2006/relationships/slide" Target="/ppt/slides/slide5.xml" Id="R1920a897e0824f0a" /><Relationship Type="http://schemas.openxmlformats.org/officeDocument/2006/relationships/slide" Target="/ppt/slides/slide6.xml" Id="R864d195280b945ed" /><Relationship Type="http://schemas.openxmlformats.org/officeDocument/2006/relationships/slide" Target="/ppt/slides/slide7.xml" Id="R24475b9a5ce9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8487f1579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4c5d2d36c467d" /><Relationship Type="http://schemas.openxmlformats.org/officeDocument/2006/relationships/theme" Target="/ppt/slideMasters/theme/theme1.xml" Id="R9a9fdab5fe9a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d4c5d2d36c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464832e7c44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1bd0e553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0483e28d7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9267843e0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792573f58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a2d997b9146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3f29049b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