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76bc110e3c4a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260737107e4d2b"/>
  </p:sldMasterIdLst>
  <p:sldIdLst>
    <p:sldId xmlns:r="http://schemas.openxmlformats.org/officeDocument/2006/relationships" id="256" r:id="R9d520ed69ad14728"/>
    <p:sldId xmlns:r="http://schemas.openxmlformats.org/officeDocument/2006/relationships" id="257" r:id="Ra66358528a6246ad"/>
    <p:sldId xmlns:r="http://schemas.openxmlformats.org/officeDocument/2006/relationships" id="258" r:id="Ra4e6487a22314c64"/>
    <p:sldId xmlns:r="http://schemas.openxmlformats.org/officeDocument/2006/relationships" id="259" r:id="R7140282783534f0e"/>
    <p:sldId xmlns:r="http://schemas.openxmlformats.org/officeDocument/2006/relationships" id="260" r:id="Re79239eb67f84ba7"/>
    <p:sldId xmlns:r="http://schemas.openxmlformats.org/officeDocument/2006/relationships" id="261" r:id="R64dbd5f7c0194bad"/>
    <p:sldId xmlns:r="http://schemas.openxmlformats.org/officeDocument/2006/relationships" id="262" r:id="R4a6d4d4a5b7f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60737107e4d2b" /><Relationship Type="http://schemas.openxmlformats.org/officeDocument/2006/relationships/slide" Target="/ppt/slides/slide1.xml" Id="R9d520ed69ad14728" /><Relationship Type="http://schemas.openxmlformats.org/officeDocument/2006/relationships/slide" Target="/ppt/slides/slide2.xml" Id="Ra66358528a6246ad" /><Relationship Type="http://schemas.openxmlformats.org/officeDocument/2006/relationships/slide" Target="/ppt/slides/slide3.xml" Id="Ra4e6487a22314c64" /><Relationship Type="http://schemas.openxmlformats.org/officeDocument/2006/relationships/slide" Target="/ppt/slides/slide4.xml" Id="R7140282783534f0e" /><Relationship Type="http://schemas.openxmlformats.org/officeDocument/2006/relationships/slide" Target="/ppt/slides/slide5.xml" Id="Re79239eb67f84ba7" /><Relationship Type="http://schemas.openxmlformats.org/officeDocument/2006/relationships/slide" Target="/ppt/slides/slide6.xml" Id="R64dbd5f7c0194bad" /><Relationship Type="http://schemas.openxmlformats.org/officeDocument/2006/relationships/slide" Target="/ppt/slides/slide7.xml" Id="R4a6d4d4a5b7f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44f4235f34c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94ea08cf24d07" /><Relationship Type="http://schemas.openxmlformats.org/officeDocument/2006/relationships/theme" Target="/ppt/slideMasters/theme/theme1.xml" Id="R66189a14086e49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794ea08cf24d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c40084b7d4b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0000d127b4d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f089d9e6a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6d9e2e4ad47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4b18db64347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3a4501f0b4b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e7bd212394d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