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d38cb96c0942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214734462544f7"/>
  </p:sldMasterIdLst>
  <p:sldIdLst>
    <p:sldId xmlns:r="http://schemas.openxmlformats.org/officeDocument/2006/relationships" id="256" r:id="Rac225996b98c4f6b"/>
    <p:sldId xmlns:r="http://schemas.openxmlformats.org/officeDocument/2006/relationships" id="257" r:id="R53ec9baa7f384a16"/>
    <p:sldId xmlns:r="http://schemas.openxmlformats.org/officeDocument/2006/relationships" id="258" r:id="R3a3df052fb6744cb"/>
    <p:sldId xmlns:r="http://schemas.openxmlformats.org/officeDocument/2006/relationships" id="259" r:id="Rfe5ac09c7b2e4256"/>
    <p:sldId xmlns:r="http://schemas.openxmlformats.org/officeDocument/2006/relationships" id="260" r:id="Rfde5fb48605a4779"/>
    <p:sldId xmlns:r="http://schemas.openxmlformats.org/officeDocument/2006/relationships" id="261" r:id="Rc30eb5e663cb49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214734462544f7" /><Relationship Type="http://schemas.openxmlformats.org/officeDocument/2006/relationships/slide" Target="/ppt/slides/slide1.xml" Id="Rac225996b98c4f6b" /><Relationship Type="http://schemas.openxmlformats.org/officeDocument/2006/relationships/slide" Target="/ppt/slides/slide2.xml" Id="R53ec9baa7f384a16" /><Relationship Type="http://schemas.openxmlformats.org/officeDocument/2006/relationships/slide" Target="/ppt/slides/slide3.xml" Id="R3a3df052fb6744cb" /><Relationship Type="http://schemas.openxmlformats.org/officeDocument/2006/relationships/slide" Target="/ppt/slides/slide4.xml" Id="Rfe5ac09c7b2e4256" /><Relationship Type="http://schemas.openxmlformats.org/officeDocument/2006/relationships/slide" Target="/ppt/slides/slide5.xml" Id="Rfde5fb48605a4779" /><Relationship Type="http://schemas.openxmlformats.org/officeDocument/2006/relationships/slide" Target="/ppt/slides/slide6.xml" Id="Rc30eb5e663cb49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c844e5c24743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f2ef8d63d44413" /><Relationship Type="http://schemas.openxmlformats.org/officeDocument/2006/relationships/theme" Target="/ppt/slideMasters/theme/theme1.xml" Id="Rdd3a64bd448945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f2ef8d63d444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cced8b50de4c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23eb3862a640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e6a1c2be8346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2b3d8ca93c48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eece0cc9af41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9962f5ebb347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ANEH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ANEH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STABILO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 &amp; NORDAL HOLDING AS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NORBECK INVEST AS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NEMAG HOLDING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Wickstrøms vei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930 310 921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ANEH AS</a:t>
            </a:r>
          </a:p>
        </p:txBody>
      </p:sp>
    </p:spTree>
  </p:cSld>
  <p:clrMapOvr>
    <a:masterClrMapping xmlns:a="http://schemas.openxmlformats.org/drawingml/2006/main"/>
  </p:clrMapOvr>
</p:sld>
</file>