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4c989d70ee46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07f7aecbc4660"/>
  </p:sldMasterIdLst>
  <p:sldIdLst>
    <p:sldId xmlns:r="http://schemas.openxmlformats.org/officeDocument/2006/relationships" id="256" r:id="R879fe412f6224671"/>
    <p:sldId xmlns:r="http://schemas.openxmlformats.org/officeDocument/2006/relationships" id="257" r:id="Re792606be5aa4059"/>
    <p:sldId xmlns:r="http://schemas.openxmlformats.org/officeDocument/2006/relationships" id="258" r:id="R6e778e6898104157"/>
    <p:sldId xmlns:r="http://schemas.openxmlformats.org/officeDocument/2006/relationships" id="259" r:id="Ra6d720626d7c4bd2"/>
    <p:sldId xmlns:r="http://schemas.openxmlformats.org/officeDocument/2006/relationships" id="260" r:id="R94ed1c7b606d4787"/>
    <p:sldId xmlns:r="http://schemas.openxmlformats.org/officeDocument/2006/relationships" id="261" r:id="R9b498506709d4e79"/>
    <p:sldId xmlns:r="http://schemas.openxmlformats.org/officeDocument/2006/relationships" id="262" r:id="R5a9a17fc40af49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07f7aecbc4660" /><Relationship Type="http://schemas.openxmlformats.org/officeDocument/2006/relationships/slide" Target="/ppt/slides/slide1.xml" Id="R879fe412f6224671" /><Relationship Type="http://schemas.openxmlformats.org/officeDocument/2006/relationships/slide" Target="/ppt/slides/slide2.xml" Id="Re792606be5aa4059" /><Relationship Type="http://schemas.openxmlformats.org/officeDocument/2006/relationships/slide" Target="/ppt/slides/slide3.xml" Id="R6e778e6898104157" /><Relationship Type="http://schemas.openxmlformats.org/officeDocument/2006/relationships/slide" Target="/ppt/slides/slide4.xml" Id="Ra6d720626d7c4bd2" /><Relationship Type="http://schemas.openxmlformats.org/officeDocument/2006/relationships/slide" Target="/ppt/slides/slide5.xml" Id="R94ed1c7b606d4787" /><Relationship Type="http://schemas.openxmlformats.org/officeDocument/2006/relationships/slide" Target="/ppt/slides/slide6.xml" Id="R9b498506709d4e79" /><Relationship Type="http://schemas.openxmlformats.org/officeDocument/2006/relationships/slide" Target="/ppt/slides/slide7.xml" Id="R5a9a17fc40af49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cc011590b4a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502bf48cd4e74" /><Relationship Type="http://schemas.openxmlformats.org/officeDocument/2006/relationships/theme" Target="/ppt/slideMasters/theme/theme1.xml" Id="R187ec384005d44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8502bf48cd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dbb37aa0c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83458691c47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ad1440031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53bc1775046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3d07361ee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f2e99608c47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27b80b44e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23 766 175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76 218 064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NORBECK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NEMAG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