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866df12d0741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63482659b04226"/>
  </p:sldMasterIdLst>
  <p:sldIdLst>
    <p:sldId xmlns:r="http://schemas.openxmlformats.org/officeDocument/2006/relationships" id="256" r:id="R1b2f3c89ab4d4d49"/>
    <p:sldId xmlns:r="http://schemas.openxmlformats.org/officeDocument/2006/relationships" id="257" r:id="R2052af7c8a954bb5"/>
    <p:sldId xmlns:r="http://schemas.openxmlformats.org/officeDocument/2006/relationships" id="258" r:id="Rf6e3db02a74c4d1d"/>
    <p:sldId xmlns:r="http://schemas.openxmlformats.org/officeDocument/2006/relationships" id="259" r:id="R229c180854884030"/>
    <p:sldId xmlns:r="http://schemas.openxmlformats.org/officeDocument/2006/relationships" id="260" r:id="Rab10098694ea424a"/>
    <p:sldId xmlns:r="http://schemas.openxmlformats.org/officeDocument/2006/relationships" id="261" r:id="Rb773b0e8db3b4a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63482659b04226" /><Relationship Type="http://schemas.openxmlformats.org/officeDocument/2006/relationships/slide" Target="/ppt/slides/slide1.xml" Id="R1b2f3c89ab4d4d49" /><Relationship Type="http://schemas.openxmlformats.org/officeDocument/2006/relationships/slide" Target="/ppt/slides/slide2.xml" Id="R2052af7c8a954bb5" /><Relationship Type="http://schemas.openxmlformats.org/officeDocument/2006/relationships/slide" Target="/ppt/slides/slide3.xml" Id="Rf6e3db02a74c4d1d" /><Relationship Type="http://schemas.openxmlformats.org/officeDocument/2006/relationships/slide" Target="/ppt/slides/slide4.xml" Id="R229c180854884030" /><Relationship Type="http://schemas.openxmlformats.org/officeDocument/2006/relationships/slide" Target="/ppt/slides/slide5.xml" Id="Rab10098694ea424a" /><Relationship Type="http://schemas.openxmlformats.org/officeDocument/2006/relationships/slide" Target="/ppt/slides/slide6.xml" Id="Rb773b0e8db3b4a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caa85b78014e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bbe330af14bd1" /><Relationship Type="http://schemas.openxmlformats.org/officeDocument/2006/relationships/theme" Target="/ppt/slideMasters/theme/theme1.xml" Id="Ra654ba9375b749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8bbe330af14b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01947498b41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25571644a43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2873aa7074c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8d92edbf743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07a6af29f4e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7143e5b314b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ANEH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930 310 921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