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09ac7f6cc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b6c33475a4cc9"/>
  </p:sldMasterIdLst>
  <p:sldIdLst>
    <p:sldId xmlns:r="http://schemas.openxmlformats.org/officeDocument/2006/relationships" id="256" r:id="R6edf645e005541ab"/>
    <p:sldId xmlns:r="http://schemas.openxmlformats.org/officeDocument/2006/relationships" id="257" r:id="R7838e3aea03a4de8"/>
    <p:sldId xmlns:r="http://schemas.openxmlformats.org/officeDocument/2006/relationships" id="258" r:id="Rc927062c057b4018"/>
    <p:sldId xmlns:r="http://schemas.openxmlformats.org/officeDocument/2006/relationships" id="259" r:id="R9489dd9f93fa4d15"/>
    <p:sldId xmlns:r="http://schemas.openxmlformats.org/officeDocument/2006/relationships" id="260" r:id="Rf43514e28f9b40f4"/>
    <p:sldId xmlns:r="http://schemas.openxmlformats.org/officeDocument/2006/relationships" id="261" r:id="Ra87a450c03af4bf7"/>
    <p:sldId xmlns:r="http://schemas.openxmlformats.org/officeDocument/2006/relationships" id="262" r:id="R500bd75863fe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b6c33475a4cc9" /><Relationship Type="http://schemas.openxmlformats.org/officeDocument/2006/relationships/slide" Target="/ppt/slides/slide1.xml" Id="R6edf645e005541ab" /><Relationship Type="http://schemas.openxmlformats.org/officeDocument/2006/relationships/slide" Target="/ppt/slides/slide2.xml" Id="R7838e3aea03a4de8" /><Relationship Type="http://schemas.openxmlformats.org/officeDocument/2006/relationships/slide" Target="/ppt/slides/slide3.xml" Id="Rc927062c057b4018" /><Relationship Type="http://schemas.openxmlformats.org/officeDocument/2006/relationships/slide" Target="/ppt/slides/slide4.xml" Id="R9489dd9f93fa4d15" /><Relationship Type="http://schemas.openxmlformats.org/officeDocument/2006/relationships/slide" Target="/ppt/slides/slide5.xml" Id="Rf43514e28f9b40f4" /><Relationship Type="http://schemas.openxmlformats.org/officeDocument/2006/relationships/slide" Target="/ppt/slides/slide6.xml" Id="Ra87a450c03af4bf7" /><Relationship Type="http://schemas.openxmlformats.org/officeDocument/2006/relationships/slide" Target="/ppt/slides/slide7.xml" Id="R500bd75863fe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5a616b1f6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2bbb1a2c4323" /><Relationship Type="http://schemas.openxmlformats.org/officeDocument/2006/relationships/theme" Target="/ppt/slideMasters/theme/theme1.xml" Id="R15ebf8ea6255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02bbb1a2c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cee93bf749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8a708888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bf5252823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f731f1771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e379b5d2343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c961c4f48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daf6a9b02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VISIMO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GJELSETH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Holkestadvegen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6091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930 309 265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VISIMO AS</a:t>
            </a:r>
          </a:p>
        </p:txBody>
      </p:sp>
    </p:spTree>
  </p:cSld>
  <p:clrMapOvr>
    <a:masterClrMapping xmlns:a="http://schemas.openxmlformats.org/drawingml/2006/main"/>
  </p:clrMapOvr>
</p:sld>
</file>