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bb404781e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e71287cc74253"/>
  </p:sldMasterIdLst>
  <p:sldIdLst>
    <p:sldId xmlns:r="http://schemas.openxmlformats.org/officeDocument/2006/relationships" id="256" r:id="Re05b65a5f9fa4cdf"/>
    <p:sldId xmlns:r="http://schemas.openxmlformats.org/officeDocument/2006/relationships" id="257" r:id="Ref12376589884089"/>
    <p:sldId xmlns:r="http://schemas.openxmlformats.org/officeDocument/2006/relationships" id="258" r:id="R0636a0b56d594749"/>
    <p:sldId xmlns:r="http://schemas.openxmlformats.org/officeDocument/2006/relationships" id="259" r:id="Rcbcf2df556424459"/>
    <p:sldId xmlns:r="http://schemas.openxmlformats.org/officeDocument/2006/relationships" id="260" r:id="R9d8ac1628032482e"/>
    <p:sldId xmlns:r="http://schemas.openxmlformats.org/officeDocument/2006/relationships" id="261" r:id="R0b862dd7ffd94a43"/>
    <p:sldId xmlns:r="http://schemas.openxmlformats.org/officeDocument/2006/relationships" id="262" r:id="R02c55e59a1cc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e71287cc74253" /><Relationship Type="http://schemas.openxmlformats.org/officeDocument/2006/relationships/slide" Target="/ppt/slides/slide1.xml" Id="Re05b65a5f9fa4cdf" /><Relationship Type="http://schemas.openxmlformats.org/officeDocument/2006/relationships/slide" Target="/ppt/slides/slide2.xml" Id="Ref12376589884089" /><Relationship Type="http://schemas.openxmlformats.org/officeDocument/2006/relationships/slide" Target="/ppt/slides/slide3.xml" Id="R0636a0b56d594749" /><Relationship Type="http://schemas.openxmlformats.org/officeDocument/2006/relationships/slide" Target="/ppt/slides/slide4.xml" Id="Rcbcf2df556424459" /><Relationship Type="http://schemas.openxmlformats.org/officeDocument/2006/relationships/slide" Target="/ppt/slides/slide5.xml" Id="R9d8ac1628032482e" /><Relationship Type="http://schemas.openxmlformats.org/officeDocument/2006/relationships/slide" Target="/ppt/slides/slide6.xml" Id="R0b862dd7ffd94a43" /><Relationship Type="http://schemas.openxmlformats.org/officeDocument/2006/relationships/slide" Target="/ppt/slides/slide7.xml" Id="R02c55e59a1cc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37c36d97948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279ef1ef24f28" /><Relationship Type="http://schemas.openxmlformats.org/officeDocument/2006/relationships/theme" Target="/ppt/slideMasters/theme/theme1.xml" Id="R3d38f47ff6c145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279ef1ef2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65bb4234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74f284abb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dd06a3ede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f32ba529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371214bed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7e375b0bc42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81f34f2114a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