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75b0113a1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8f91b9d39340f4"/>
  </p:sldMasterIdLst>
  <p:sldIdLst>
    <p:sldId xmlns:r="http://schemas.openxmlformats.org/officeDocument/2006/relationships" id="256" r:id="Rfd70a034fa9b46e8"/>
    <p:sldId xmlns:r="http://schemas.openxmlformats.org/officeDocument/2006/relationships" id="257" r:id="R1d100ad710d4454d"/>
    <p:sldId xmlns:r="http://schemas.openxmlformats.org/officeDocument/2006/relationships" id="258" r:id="R53229a6cc4aa4a3d"/>
    <p:sldId xmlns:r="http://schemas.openxmlformats.org/officeDocument/2006/relationships" id="259" r:id="Rabfa9b06a6ce42ce"/>
    <p:sldId xmlns:r="http://schemas.openxmlformats.org/officeDocument/2006/relationships" id="260" r:id="R9043448cd6c44cdc"/>
    <p:sldId xmlns:r="http://schemas.openxmlformats.org/officeDocument/2006/relationships" id="261" r:id="R3618e725dcf9447e"/>
    <p:sldId xmlns:r="http://schemas.openxmlformats.org/officeDocument/2006/relationships" id="262" r:id="R5c1be5a5111940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f91b9d39340f4" /><Relationship Type="http://schemas.openxmlformats.org/officeDocument/2006/relationships/slide" Target="/ppt/slides/slide1.xml" Id="Rfd70a034fa9b46e8" /><Relationship Type="http://schemas.openxmlformats.org/officeDocument/2006/relationships/slide" Target="/ppt/slides/slide2.xml" Id="R1d100ad710d4454d" /><Relationship Type="http://schemas.openxmlformats.org/officeDocument/2006/relationships/slide" Target="/ppt/slides/slide3.xml" Id="R53229a6cc4aa4a3d" /><Relationship Type="http://schemas.openxmlformats.org/officeDocument/2006/relationships/slide" Target="/ppt/slides/slide4.xml" Id="Rabfa9b06a6ce42ce" /><Relationship Type="http://schemas.openxmlformats.org/officeDocument/2006/relationships/slide" Target="/ppt/slides/slide5.xml" Id="R9043448cd6c44cdc" /><Relationship Type="http://schemas.openxmlformats.org/officeDocument/2006/relationships/slide" Target="/ppt/slides/slide6.xml" Id="R3618e725dcf9447e" /><Relationship Type="http://schemas.openxmlformats.org/officeDocument/2006/relationships/slide" Target="/ppt/slides/slide7.xml" Id="R5c1be5a5111940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a9aa91e0349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ff3b544f04b60" /><Relationship Type="http://schemas.openxmlformats.org/officeDocument/2006/relationships/theme" Target="/ppt/slideMasters/theme/theme1.xml" Id="R86baa6c2fbce49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cff3b544f04b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c77bcb0d84b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386ba2fc046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e59c8664242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f18be814e47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5a78641094d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c4ac51fa843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9d8ff0ea24d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VIDVEI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VIDVEI AS ble etablert [år] og holder til i Steinberg.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5 098 544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VIDVEI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Øenveien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3053 Steinberg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930 307 688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