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43728f5c0449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abc1e023514e15"/>
  </p:sldMasterIdLst>
  <p:sldIdLst>
    <p:sldId xmlns:r="http://schemas.openxmlformats.org/officeDocument/2006/relationships" id="256" r:id="R662bd214fe5a430b"/>
    <p:sldId xmlns:r="http://schemas.openxmlformats.org/officeDocument/2006/relationships" id="257" r:id="R3e0c459712ca4223"/>
    <p:sldId xmlns:r="http://schemas.openxmlformats.org/officeDocument/2006/relationships" id="258" r:id="R04d766136cb5461d"/>
    <p:sldId xmlns:r="http://schemas.openxmlformats.org/officeDocument/2006/relationships" id="259" r:id="Rabf65a2a8f6544f7"/>
    <p:sldId xmlns:r="http://schemas.openxmlformats.org/officeDocument/2006/relationships" id="260" r:id="R2195fb2cd18a423d"/>
    <p:sldId xmlns:r="http://schemas.openxmlformats.org/officeDocument/2006/relationships" id="261" r:id="Re030f489679b4cd8"/>
    <p:sldId xmlns:r="http://schemas.openxmlformats.org/officeDocument/2006/relationships" id="262" r:id="R234596ead51741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abc1e023514e15" /><Relationship Type="http://schemas.openxmlformats.org/officeDocument/2006/relationships/slide" Target="/ppt/slides/slide1.xml" Id="R662bd214fe5a430b" /><Relationship Type="http://schemas.openxmlformats.org/officeDocument/2006/relationships/slide" Target="/ppt/slides/slide2.xml" Id="R3e0c459712ca4223" /><Relationship Type="http://schemas.openxmlformats.org/officeDocument/2006/relationships/slide" Target="/ppt/slides/slide3.xml" Id="R04d766136cb5461d" /><Relationship Type="http://schemas.openxmlformats.org/officeDocument/2006/relationships/slide" Target="/ppt/slides/slide4.xml" Id="Rabf65a2a8f6544f7" /><Relationship Type="http://schemas.openxmlformats.org/officeDocument/2006/relationships/slide" Target="/ppt/slides/slide5.xml" Id="R2195fb2cd18a423d" /><Relationship Type="http://schemas.openxmlformats.org/officeDocument/2006/relationships/slide" Target="/ppt/slides/slide6.xml" Id="Re030f489679b4cd8" /><Relationship Type="http://schemas.openxmlformats.org/officeDocument/2006/relationships/slide" Target="/ppt/slides/slide7.xml" Id="R234596ead51741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cf9f390df14f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43d178d81946a2" /><Relationship Type="http://schemas.openxmlformats.org/officeDocument/2006/relationships/theme" Target="/ppt/slideMasters/theme/theme1.xml" Id="Ra11ab4427fd0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43d178d81946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0c880d5a7642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53e376df143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8438c273048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dea0ea60af47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331a8b7d5493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f0dd1d36e43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603026083b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 VIDVEI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VIDVEI AS ble etablert [år] og holder til i Steinberg.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−11 852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2 321 056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3 001 439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5 098 544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VIDVEI SONDRE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Øenveien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3053 Steinberg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930 307 688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 VIDVEI AS</a:t>
            </a:r>
          </a:p>
        </p:txBody>
      </p:sp>
    </p:spTree>
  </p:cSld>
  <p:clrMapOvr>
    <a:masterClrMapping xmlns:a="http://schemas.openxmlformats.org/drawingml/2006/main"/>
  </p:clrMapOvr>
</p:sld>
</file>