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3548b7e47240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5a3ef6d78842c6"/>
  </p:sldMasterIdLst>
  <p:sldIdLst>
    <p:sldId xmlns:r="http://schemas.openxmlformats.org/officeDocument/2006/relationships" id="256" r:id="Rb78022ae50e7442c"/>
    <p:sldId xmlns:r="http://schemas.openxmlformats.org/officeDocument/2006/relationships" id="257" r:id="Rf14dea495106411e"/>
    <p:sldId xmlns:r="http://schemas.openxmlformats.org/officeDocument/2006/relationships" id="258" r:id="Rb575dd6986d142c9"/>
    <p:sldId xmlns:r="http://schemas.openxmlformats.org/officeDocument/2006/relationships" id="259" r:id="Rabec7a6dfa374917"/>
    <p:sldId xmlns:r="http://schemas.openxmlformats.org/officeDocument/2006/relationships" id="260" r:id="Ra2c361f9e26647db"/>
    <p:sldId xmlns:r="http://schemas.openxmlformats.org/officeDocument/2006/relationships" id="261" r:id="R684c38626af746e4"/>
    <p:sldId xmlns:r="http://schemas.openxmlformats.org/officeDocument/2006/relationships" id="262" r:id="Re17e597ecf114a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5a3ef6d78842c6" /><Relationship Type="http://schemas.openxmlformats.org/officeDocument/2006/relationships/slide" Target="/ppt/slides/slide1.xml" Id="Rb78022ae50e7442c" /><Relationship Type="http://schemas.openxmlformats.org/officeDocument/2006/relationships/slide" Target="/ppt/slides/slide2.xml" Id="Rf14dea495106411e" /><Relationship Type="http://schemas.openxmlformats.org/officeDocument/2006/relationships/slide" Target="/ppt/slides/slide3.xml" Id="Rb575dd6986d142c9" /><Relationship Type="http://schemas.openxmlformats.org/officeDocument/2006/relationships/slide" Target="/ppt/slides/slide4.xml" Id="Rabec7a6dfa374917" /><Relationship Type="http://schemas.openxmlformats.org/officeDocument/2006/relationships/slide" Target="/ppt/slides/slide5.xml" Id="Ra2c361f9e26647db" /><Relationship Type="http://schemas.openxmlformats.org/officeDocument/2006/relationships/slide" Target="/ppt/slides/slide6.xml" Id="R684c38626af746e4" /><Relationship Type="http://schemas.openxmlformats.org/officeDocument/2006/relationships/slide" Target="/ppt/slides/slide7.xml" Id="Re17e597ecf114a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38cd643a084d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9a0a1ce924e00" /><Relationship Type="http://schemas.openxmlformats.org/officeDocument/2006/relationships/theme" Target="/ppt/slideMasters/theme/theme1.xml" Id="Rf4bee5b140f149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d9a0a1ce924e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a2c5e42b149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71331d9924d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c255b772342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ba63a219a4a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3acca9d7a4f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a56fb64d443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765f5082946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SMÅGE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SMÅGE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SMÅGE DRIFT AS ble etablert [år] og holder til i Melandsjø.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SMÅGE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SMÅGE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SMÅGE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9 869 255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500 870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370 666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701 872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6 898 756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SMÅGE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SMÅGE DRIFT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SMÅGE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Smågeveien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7250 Melandsjø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930 307 424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SMÅGE DRIFT AS</a:t>
            </a:r>
          </a:p>
        </p:txBody>
      </p:sp>
    </p:spTree>
  </p:cSld>
  <p:clrMapOvr>
    <a:masterClrMapping xmlns:a="http://schemas.openxmlformats.org/drawingml/2006/main"/>
  </p:clrMapOvr>
</p:sld>
</file>