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9fee0be3f44a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adf54d73b744fc"/>
  </p:sldMasterIdLst>
  <p:sldIdLst>
    <p:sldId xmlns:r="http://schemas.openxmlformats.org/officeDocument/2006/relationships" id="256" r:id="R241a3fef4c3f4399"/>
    <p:sldId xmlns:r="http://schemas.openxmlformats.org/officeDocument/2006/relationships" id="257" r:id="Rc8a8cc57d9f441fd"/>
    <p:sldId xmlns:r="http://schemas.openxmlformats.org/officeDocument/2006/relationships" id="258" r:id="R9fd5db66ff734c2d"/>
    <p:sldId xmlns:r="http://schemas.openxmlformats.org/officeDocument/2006/relationships" id="259" r:id="Raf40b6f36af04a62"/>
    <p:sldId xmlns:r="http://schemas.openxmlformats.org/officeDocument/2006/relationships" id="260" r:id="Ra71f16ba803a46e1"/>
    <p:sldId xmlns:r="http://schemas.openxmlformats.org/officeDocument/2006/relationships" id="261" r:id="R4ebce0bc7b7a44ff"/>
    <p:sldId xmlns:r="http://schemas.openxmlformats.org/officeDocument/2006/relationships" id="262" r:id="R08faa28ab5af4d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adf54d73b744fc" /><Relationship Type="http://schemas.openxmlformats.org/officeDocument/2006/relationships/slide" Target="/ppt/slides/slide1.xml" Id="R241a3fef4c3f4399" /><Relationship Type="http://schemas.openxmlformats.org/officeDocument/2006/relationships/slide" Target="/ppt/slides/slide2.xml" Id="Rc8a8cc57d9f441fd" /><Relationship Type="http://schemas.openxmlformats.org/officeDocument/2006/relationships/slide" Target="/ppt/slides/slide3.xml" Id="R9fd5db66ff734c2d" /><Relationship Type="http://schemas.openxmlformats.org/officeDocument/2006/relationships/slide" Target="/ppt/slides/slide4.xml" Id="Raf40b6f36af04a62" /><Relationship Type="http://schemas.openxmlformats.org/officeDocument/2006/relationships/slide" Target="/ppt/slides/slide5.xml" Id="Ra71f16ba803a46e1" /><Relationship Type="http://schemas.openxmlformats.org/officeDocument/2006/relationships/slide" Target="/ppt/slides/slide6.xml" Id="R4ebce0bc7b7a44ff" /><Relationship Type="http://schemas.openxmlformats.org/officeDocument/2006/relationships/slide" Target="/ppt/slides/slide7.xml" Id="R08faa28ab5af4d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bc7a0a71b44e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89be3e09b4cca" /><Relationship Type="http://schemas.openxmlformats.org/officeDocument/2006/relationships/theme" Target="/ppt/slideMasters/theme/theme1.xml" Id="Rdd79edde663841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d89be3e09b4c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d4e940a344a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7aa74dc6346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0736689254e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0102c873247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e85699b2341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a229b52af4c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c4d14073f4e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LARVIK GRANITE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 GRANITE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LARVIK GRANITE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 GRANITE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 GRANITE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 GRANITE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105 148 479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30 200 078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189 548 894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260 387 073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 GRANITE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BRACHOT HERMANT NV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 GRANITE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3262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13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mail@larvik-granite.no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930 307 378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 GRANITE AS</a:t>
            </a:r>
          </a:p>
        </p:txBody>
      </p:sp>
    </p:spTree>
  </p:cSld>
  <p:clrMapOvr>
    <a:masterClrMapping xmlns:a="http://schemas.openxmlformats.org/drawingml/2006/main"/>
  </p:clrMapOvr>
</p:sld>
</file>