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59fe0cd3a641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21dafcfc4f4769"/>
  </p:sldMasterIdLst>
  <p:sldIdLst>
    <p:sldId xmlns:r="http://schemas.openxmlformats.org/officeDocument/2006/relationships" id="256" r:id="Rb3b8dd3ec22b462e"/>
    <p:sldId xmlns:r="http://schemas.openxmlformats.org/officeDocument/2006/relationships" id="257" r:id="Rfa849df617764e24"/>
    <p:sldId xmlns:r="http://schemas.openxmlformats.org/officeDocument/2006/relationships" id="258" r:id="R610b17b55acb4bc9"/>
    <p:sldId xmlns:r="http://schemas.openxmlformats.org/officeDocument/2006/relationships" id="259" r:id="Rfeac05b4af6c40fb"/>
    <p:sldId xmlns:r="http://schemas.openxmlformats.org/officeDocument/2006/relationships" id="260" r:id="R16ae68b0b0f34077"/>
    <p:sldId xmlns:r="http://schemas.openxmlformats.org/officeDocument/2006/relationships" id="261" r:id="R0641bec930e84993"/>
    <p:sldId xmlns:r="http://schemas.openxmlformats.org/officeDocument/2006/relationships" id="262" r:id="Rd75ae1aaf4b14c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21dafcfc4f4769" /><Relationship Type="http://schemas.openxmlformats.org/officeDocument/2006/relationships/slide" Target="/ppt/slides/slide1.xml" Id="Rb3b8dd3ec22b462e" /><Relationship Type="http://schemas.openxmlformats.org/officeDocument/2006/relationships/slide" Target="/ppt/slides/slide2.xml" Id="Rfa849df617764e24" /><Relationship Type="http://schemas.openxmlformats.org/officeDocument/2006/relationships/slide" Target="/ppt/slides/slide3.xml" Id="R610b17b55acb4bc9" /><Relationship Type="http://schemas.openxmlformats.org/officeDocument/2006/relationships/slide" Target="/ppt/slides/slide4.xml" Id="Rfeac05b4af6c40fb" /><Relationship Type="http://schemas.openxmlformats.org/officeDocument/2006/relationships/slide" Target="/ppt/slides/slide5.xml" Id="R16ae68b0b0f34077" /><Relationship Type="http://schemas.openxmlformats.org/officeDocument/2006/relationships/slide" Target="/ppt/slides/slide6.xml" Id="R0641bec930e84993" /><Relationship Type="http://schemas.openxmlformats.org/officeDocument/2006/relationships/slide" Target="/ppt/slides/slide7.xml" Id="Rd75ae1aaf4b14c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f31e1662154e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11257d4601405a" /><Relationship Type="http://schemas.openxmlformats.org/officeDocument/2006/relationships/theme" Target="/ppt/slideMasters/theme/theme1.xml" Id="R1894230df8614b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11257d460140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29d4d9598446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006560b1bd41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6668b4169449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3142c5b3546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2ed75c3ba146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afca8cb50f41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4997743fb44d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MECAN RENHOLD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MECAN 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MECAN RENHOLD AS ble etablert [år] og holder til i Borgenhaugen.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MECAN 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MECAN 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MECAN 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943 310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355 157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MECAN 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MECAN SEJLA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MECAN 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Sejla Mecan, Brusemyrsletta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1738 Borgenhaugen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930 303 119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MECAN RENHOLD AS</a:t>
            </a:r>
          </a:p>
        </p:txBody>
      </p:sp>
    </p:spTree>
  </p:cSld>
  <p:clrMapOvr>
    <a:masterClrMapping xmlns:a="http://schemas.openxmlformats.org/drawingml/2006/main"/>
  </p:clrMapOvr>
</p:sld>
</file>