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45990c7e34c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e02659c834a29"/>
  </p:sldMasterIdLst>
  <p:sldIdLst>
    <p:sldId xmlns:r="http://schemas.openxmlformats.org/officeDocument/2006/relationships" id="256" r:id="R47dc921d9ef94fb7"/>
    <p:sldId xmlns:r="http://schemas.openxmlformats.org/officeDocument/2006/relationships" id="257" r:id="Rfc204014c69548e0"/>
    <p:sldId xmlns:r="http://schemas.openxmlformats.org/officeDocument/2006/relationships" id="258" r:id="R6e7fcaa24aa947ab"/>
    <p:sldId xmlns:r="http://schemas.openxmlformats.org/officeDocument/2006/relationships" id="259" r:id="R3e7338b86f244a86"/>
    <p:sldId xmlns:r="http://schemas.openxmlformats.org/officeDocument/2006/relationships" id="260" r:id="Rf81228d01ec344b3"/>
    <p:sldId xmlns:r="http://schemas.openxmlformats.org/officeDocument/2006/relationships" id="261" r:id="R56f7183dc2a246f7"/>
    <p:sldId xmlns:r="http://schemas.openxmlformats.org/officeDocument/2006/relationships" id="262" r:id="Rd46d2f919b49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e02659c834a29" /><Relationship Type="http://schemas.openxmlformats.org/officeDocument/2006/relationships/slide" Target="/ppt/slides/slide1.xml" Id="R47dc921d9ef94fb7" /><Relationship Type="http://schemas.openxmlformats.org/officeDocument/2006/relationships/slide" Target="/ppt/slides/slide2.xml" Id="Rfc204014c69548e0" /><Relationship Type="http://schemas.openxmlformats.org/officeDocument/2006/relationships/slide" Target="/ppt/slides/slide3.xml" Id="R6e7fcaa24aa947ab" /><Relationship Type="http://schemas.openxmlformats.org/officeDocument/2006/relationships/slide" Target="/ppt/slides/slide4.xml" Id="R3e7338b86f244a86" /><Relationship Type="http://schemas.openxmlformats.org/officeDocument/2006/relationships/slide" Target="/ppt/slides/slide5.xml" Id="Rf81228d01ec344b3" /><Relationship Type="http://schemas.openxmlformats.org/officeDocument/2006/relationships/slide" Target="/ppt/slides/slide6.xml" Id="R56f7183dc2a246f7" /><Relationship Type="http://schemas.openxmlformats.org/officeDocument/2006/relationships/slide" Target="/ppt/slides/slide7.xml" Id="Rd46d2f919b49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4253e9350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b7503ed844e7" /><Relationship Type="http://schemas.openxmlformats.org/officeDocument/2006/relationships/theme" Target="/ppt/slideMasters/theme/theme1.xml" Id="R52891303cee8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61b7503ed8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c2628c73943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9d7d8ac024e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60128bf28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41a13c5094a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edaf505f5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29e0ce5af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8673f6a8b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RAMSLAND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RAMSLAND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2 527 016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RAMSLAND HOLDCO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930 302 066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RAMSLAND HOLDING AS</a:t>
            </a:r>
          </a:p>
        </p:txBody>
      </p:sp>
    </p:spTree>
  </p:cSld>
  <p:clrMapOvr>
    <a:masterClrMapping xmlns:a="http://schemas.openxmlformats.org/drawingml/2006/main"/>
  </p:clrMapOvr>
</p:sld>
</file>