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ca533df01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283c09c094474"/>
  </p:sldMasterIdLst>
  <p:sldIdLst>
    <p:sldId xmlns:r="http://schemas.openxmlformats.org/officeDocument/2006/relationships" id="256" r:id="Rd91de99682bf4f23"/>
    <p:sldId xmlns:r="http://schemas.openxmlformats.org/officeDocument/2006/relationships" id="257" r:id="Radb280ce0cc9470d"/>
    <p:sldId xmlns:r="http://schemas.openxmlformats.org/officeDocument/2006/relationships" id="258" r:id="Rd2b2ca36901f4f30"/>
    <p:sldId xmlns:r="http://schemas.openxmlformats.org/officeDocument/2006/relationships" id="259" r:id="R0ba5a5588c9148f5"/>
    <p:sldId xmlns:r="http://schemas.openxmlformats.org/officeDocument/2006/relationships" id="260" r:id="R935d9af0f9404546"/>
    <p:sldId xmlns:r="http://schemas.openxmlformats.org/officeDocument/2006/relationships" id="261" r:id="R895453cf72c04f69"/>
    <p:sldId xmlns:r="http://schemas.openxmlformats.org/officeDocument/2006/relationships" id="262" r:id="Ra87b094e3b28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283c09c094474" /><Relationship Type="http://schemas.openxmlformats.org/officeDocument/2006/relationships/slide" Target="/ppt/slides/slide1.xml" Id="Rd91de99682bf4f23" /><Relationship Type="http://schemas.openxmlformats.org/officeDocument/2006/relationships/slide" Target="/ppt/slides/slide2.xml" Id="Radb280ce0cc9470d" /><Relationship Type="http://schemas.openxmlformats.org/officeDocument/2006/relationships/slide" Target="/ppt/slides/slide3.xml" Id="Rd2b2ca36901f4f30" /><Relationship Type="http://schemas.openxmlformats.org/officeDocument/2006/relationships/slide" Target="/ppt/slides/slide4.xml" Id="R0ba5a5588c9148f5" /><Relationship Type="http://schemas.openxmlformats.org/officeDocument/2006/relationships/slide" Target="/ppt/slides/slide5.xml" Id="R935d9af0f9404546" /><Relationship Type="http://schemas.openxmlformats.org/officeDocument/2006/relationships/slide" Target="/ppt/slides/slide6.xml" Id="R895453cf72c04f69" /><Relationship Type="http://schemas.openxmlformats.org/officeDocument/2006/relationships/slide" Target="/ppt/slides/slide7.xml" Id="Ra87b094e3b28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201248444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f8325087040d9" /><Relationship Type="http://schemas.openxmlformats.org/officeDocument/2006/relationships/theme" Target="/ppt/slideMasters/theme/theme1.xml" Id="R80c244229e8d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f83250870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20f7039b5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be8530627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84d738e47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7553e05e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1d7b36c48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4369c6ded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dbdcd865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 LERBUKT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LERBUKT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LERBUKT HOLDING II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LERBUKT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LERBUKT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LERBUKT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LERBUKT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LERBUKT JAN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LERBUKT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930 301 191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LERBUKT HOLDING II AS</a:t>
            </a:r>
          </a:p>
        </p:txBody>
      </p:sp>
    </p:spTree>
  </p:cSld>
  <p:clrMapOvr>
    <a:masterClrMapping xmlns:a="http://schemas.openxmlformats.org/drawingml/2006/main"/>
  </p:clrMapOvr>
</p:sld>
</file>