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014cd4fb3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b11b43d404e59"/>
  </p:sldMasterIdLst>
  <p:sldIdLst>
    <p:sldId xmlns:r="http://schemas.openxmlformats.org/officeDocument/2006/relationships" id="256" r:id="R27386b689fb24db1"/>
    <p:sldId xmlns:r="http://schemas.openxmlformats.org/officeDocument/2006/relationships" id="257" r:id="R6dd85ced328a4cf5"/>
    <p:sldId xmlns:r="http://schemas.openxmlformats.org/officeDocument/2006/relationships" id="258" r:id="R5ddad09891ec42d8"/>
    <p:sldId xmlns:r="http://schemas.openxmlformats.org/officeDocument/2006/relationships" id="259" r:id="Rcab29554394d441e"/>
    <p:sldId xmlns:r="http://schemas.openxmlformats.org/officeDocument/2006/relationships" id="260" r:id="Ra5ffc3317c2d48da"/>
    <p:sldId xmlns:r="http://schemas.openxmlformats.org/officeDocument/2006/relationships" id="261" r:id="R9efb9daa1b8640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b11b43d404e59" /><Relationship Type="http://schemas.openxmlformats.org/officeDocument/2006/relationships/slide" Target="/ppt/slides/slide1.xml" Id="R27386b689fb24db1" /><Relationship Type="http://schemas.openxmlformats.org/officeDocument/2006/relationships/slide" Target="/ppt/slides/slide2.xml" Id="R6dd85ced328a4cf5" /><Relationship Type="http://schemas.openxmlformats.org/officeDocument/2006/relationships/slide" Target="/ppt/slides/slide3.xml" Id="R5ddad09891ec42d8" /><Relationship Type="http://schemas.openxmlformats.org/officeDocument/2006/relationships/slide" Target="/ppt/slides/slide4.xml" Id="Rcab29554394d441e" /><Relationship Type="http://schemas.openxmlformats.org/officeDocument/2006/relationships/slide" Target="/ppt/slides/slide5.xml" Id="Ra5ffc3317c2d48da" /><Relationship Type="http://schemas.openxmlformats.org/officeDocument/2006/relationships/slide" Target="/ppt/slides/slide6.xml" Id="R9efb9daa1b8640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f75ad7fe54d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b6041eebb4a5a" /><Relationship Type="http://schemas.openxmlformats.org/officeDocument/2006/relationships/theme" Target="/ppt/slideMasters/theme/theme1.xml" Id="R742fbf410c444a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b6041eebb4a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45498d49446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fce1e6b184c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1910cdfa3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9b21a434d40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b155af0214a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5c8afeb4444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SØSTER ET VEST 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SØSTER ET VEST 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EVENES TOMTESELSKAP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930 298 891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