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754054b1e941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f397fd7895465a"/>
  </p:sldMasterIdLst>
  <p:sldIdLst>
    <p:sldId xmlns:r="http://schemas.openxmlformats.org/officeDocument/2006/relationships" id="256" r:id="R8a339656b9a94c29"/>
    <p:sldId xmlns:r="http://schemas.openxmlformats.org/officeDocument/2006/relationships" id="257" r:id="R08a84855fee54b49"/>
    <p:sldId xmlns:r="http://schemas.openxmlformats.org/officeDocument/2006/relationships" id="258" r:id="R1d080528e6f544ef"/>
    <p:sldId xmlns:r="http://schemas.openxmlformats.org/officeDocument/2006/relationships" id="259" r:id="R003c82928ec643bf"/>
    <p:sldId xmlns:r="http://schemas.openxmlformats.org/officeDocument/2006/relationships" id="260" r:id="Rb8a08e60db194c22"/>
    <p:sldId xmlns:r="http://schemas.openxmlformats.org/officeDocument/2006/relationships" id="261" r:id="R081cf96860724ef5"/>
    <p:sldId xmlns:r="http://schemas.openxmlformats.org/officeDocument/2006/relationships" id="262" r:id="Ra069fed0fd8d4c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f397fd7895465a" /><Relationship Type="http://schemas.openxmlformats.org/officeDocument/2006/relationships/slide" Target="/ppt/slides/slide1.xml" Id="R8a339656b9a94c29" /><Relationship Type="http://schemas.openxmlformats.org/officeDocument/2006/relationships/slide" Target="/ppt/slides/slide2.xml" Id="R08a84855fee54b49" /><Relationship Type="http://schemas.openxmlformats.org/officeDocument/2006/relationships/slide" Target="/ppt/slides/slide3.xml" Id="R1d080528e6f544ef" /><Relationship Type="http://schemas.openxmlformats.org/officeDocument/2006/relationships/slide" Target="/ppt/slides/slide4.xml" Id="R003c82928ec643bf" /><Relationship Type="http://schemas.openxmlformats.org/officeDocument/2006/relationships/slide" Target="/ppt/slides/slide5.xml" Id="Rb8a08e60db194c22" /><Relationship Type="http://schemas.openxmlformats.org/officeDocument/2006/relationships/slide" Target="/ppt/slides/slide6.xml" Id="R081cf96860724ef5" /><Relationship Type="http://schemas.openxmlformats.org/officeDocument/2006/relationships/slide" Target="/ppt/slides/slide7.xml" Id="Ra069fed0fd8d4c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4c9bfcfeb44f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2d8e720e44735" /><Relationship Type="http://schemas.openxmlformats.org/officeDocument/2006/relationships/theme" Target="/ppt/slideMasters/theme/theme1.xml" Id="Rc8ac44aee86846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42d8e720e447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204653d0046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5dde4661a4b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1999a569f44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d08e763ed4e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d803d97f74f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f52191b9941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d48c44bab44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PRAHA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PRAHA HOLDING AS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6 440 605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11 292 288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UPPHEIM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UPPHEIM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Solstrandvegen 265C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930 296 643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PRAHA HOLDING AS</a:t>
            </a:r>
          </a:p>
        </p:txBody>
      </p:sp>
    </p:spTree>
  </p:cSld>
  <p:clrMapOvr>
    <a:masterClrMapping xmlns:a="http://schemas.openxmlformats.org/drawingml/2006/main"/>
  </p:clrMapOvr>
</p:sld>
</file>