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95160120d644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9bd8968c34ed3"/>
  </p:sldMasterIdLst>
  <p:sldIdLst>
    <p:sldId xmlns:r="http://schemas.openxmlformats.org/officeDocument/2006/relationships" id="256" r:id="R95651b546a924227"/>
    <p:sldId xmlns:r="http://schemas.openxmlformats.org/officeDocument/2006/relationships" id="257" r:id="Ra4941fd17f5e4b29"/>
    <p:sldId xmlns:r="http://schemas.openxmlformats.org/officeDocument/2006/relationships" id="258" r:id="R6906fcafa84646ea"/>
    <p:sldId xmlns:r="http://schemas.openxmlformats.org/officeDocument/2006/relationships" id="259" r:id="R59e863177018424e"/>
    <p:sldId xmlns:r="http://schemas.openxmlformats.org/officeDocument/2006/relationships" id="260" r:id="R5a1f4152db6f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9bd8968c34ed3" /><Relationship Type="http://schemas.openxmlformats.org/officeDocument/2006/relationships/slide" Target="/ppt/slides/slide1.xml" Id="R95651b546a924227" /><Relationship Type="http://schemas.openxmlformats.org/officeDocument/2006/relationships/slide" Target="/ppt/slides/slide2.xml" Id="Ra4941fd17f5e4b29" /><Relationship Type="http://schemas.openxmlformats.org/officeDocument/2006/relationships/slide" Target="/ppt/slides/slide3.xml" Id="R6906fcafa84646ea" /><Relationship Type="http://schemas.openxmlformats.org/officeDocument/2006/relationships/slide" Target="/ppt/slides/slide4.xml" Id="R59e863177018424e" /><Relationship Type="http://schemas.openxmlformats.org/officeDocument/2006/relationships/slide" Target="/ppt/slides/slide5.xml" Id="R5a1f4152db6f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370427135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97dc35e3d4dde" /><Relationship Type="http://schemas.openxmlformats.org/officeDocument/2006/relationships/theme" Target="/ppt/slideMasters/theme/theme1.xml" Id="R2e2f47bcfbcb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297dc35e3d4d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c3549c86c42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94270be3a46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9ce314aad48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0cdc294be4f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5b9811590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MKLEMSDAL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MKLEMSDAL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