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4e6a4a266440a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287b2dec5544b6"/>
  </p:sldMasterIdLst>
  <p:sldIdLst>
    <p:sldId xmlns:r="http://schemas.openxmlformats.org/officeDocument/2006/relationships" id="256" r:id="R1caee424e8f8419c"/>
    <p:sldId xmlns:r="http://schemas.openxmlformats.org/officeDocument/2006/relationships" id="257" r:id="Rbae53bc6b4a14360"/>
    <p:sldId xmlns:r="http://schemas.openxmlformats.org/officeDocument/2006/relationships" id="258" r:id="R18550c35eba54b38"/>
    <p:sldId xmlns:r="http://schemas.openxmlformats.org/officeDocument/2006/relationships" id="259" r:id="Re477de3c38f54301"/>
    <p:sldId xmlns:r="http://schemas.openxmlformats.org/officeDocument/2006/relationships" id="260" r:id="R6d691d66b5224570"/>
    <p:sldId xmlns:r="http://schemas.openxmlformats.org/officeDocument/2006/relationships" id="261" r:id="R439860e2f51147b0"/>
    <p:sldId xmlns:r="http://schemas.openxmlformats.org/officeDocument/2006/relationships" id="262" r:id="Rd04058eea3804b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287b2dec5544b6" /><Relationship Type="http://schemas.openxmlformats.org/officeDocument/2006/relationships/slide" Target="/ppt/slides/slide1.xml" Id="R1caee424e8f8419c" /><Relationship Type="http://schemas.openxmlformats.org/officeDocument/2006/relationships/slide" Target="/ppt/slides/slide2.xml" Id="Rbae53bc6b4a14360" /><Relationship Type="http://schemas.openxmlformats.org/officeDocument/2006/relationships/slide" Target="/ppt/slides/slide3.xml" Id="R18550c35eba54b38" /><Relationship Type="http://schemas.openxmlformats.org/officeDocument/2006/relationships/slide" Target="/ppt/slides/slide4.xml" Id="Re477de3c38f54301" /><Relationship Type="http://schemas.openxmlformats.org/officeDocument/2006/relationships/slide" Target="/ppt/slides/slide5.xml" Id="R6d691d66b5224570" /><Relationship Type="http://schemas.openxmlformats.org/officeDocument/2006/relationships/slide" Target="/ppt/slides/slide6.xml" Id="R439860e2f51147b0" /><Relationship Type="http://schemas.openxmlformats.org/officeDocument/2006/relationships/slide" Target="/ppt/slides/slide7.xml" Id="Rd04058eea3804b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4d821379db42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b118d11ba04762" /><Relationship Type="http://schemas.openxmlformats.org/officeDocument/2006/relationships/theme" Target="/ppt/slideMasters/theme/theme1.xml" Id="Rd122594b093149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b118d11ba047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bc4b9c135b4a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aa32f3d8a146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92151e31d24d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1f61796f2443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fdb9b19a4a4d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288e962ac84da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866bfeef3a4f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SVEBORG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SVEBORG AS ble etablert [år] og holder til i Torvastad.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17 391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9 498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5 898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19 006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133 225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CHRISTIAN LANDE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Hans Christian Lande, Svevegen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4260 Torvastad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930 295 280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SVEBORG AS</a:t>
            </a:r>
          </a:p>
        </p:txBody>
      </p:sp>
    </p:spTree>
  </p:cSld>
  <p:clrMapOvr>
    <a:masterClrMapping xmlns:a="http://schemas.openxmlformats.org/drawingml/2006/main"/>
  </p:clrMapOvr>
</p:sld>
</file>