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cf3395fa343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2f9e5299fe40fa"/>
  </p:sldMasterIdLst>
  <p:sldIdLst>
    <p:sldId xmlns:r="http://schemas.openxmlformats.org/officeDocument/2006/relationships" id="256" r:id="R060eee05987b4ec9"/>
    <p:sldId xmlns:r="http://schemas.openxmlformats.org/officeDocument/2006/relationships" id="257" r:id="R08e95916cff24412"/>
    <p:sldId xmlns:r="http://schemas.openxmlformats.org/officeDocument/2006/relationships" id="258" r:id="R46ef32dfe2fc45fb"/>
    <p:sldId xmlns:r="http://schemas.openxmlformats.org/officeDocument/2006/relationships" id="259" r:id="Rec7526dca720470a"/>
    <p:sldId xmlns:r="http://schemas.openxmlformats.org/officeDocument/2006/relationships" id="260" r:id="Rc043223fd96141be"/>
    <p:sldId xmlns:r="http://schemas.openxmlformats.org/officeDocument/2006/relationships" id="261" r:id="R1dc4abfacfcc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f9e5299fe40fa" /><Relationship Type="http://schemas.openxmlformats.org/officeDocument/2006/relationships/slide" Target="/ppt/slides/slide1.xml" Id="R060eee05987b4ec9" /><Relationship Type="http://schemas.openxmlformats.org/officeDocument/2006/relationships/slide" Target="/ppt/slides/slide2.xml" Id="R08e95916cff24412" /><Relationship Type="http://schemas.openxmlformats.org/officeDocument/2006/relationships/slide" Target="/ppt/slides/slide3.xml" Id="R46ef32dfe2fc45fb" /><Relationship Type="http://schemas.openxmlformats.org/officeDocument/2006/relationships/slide" Target="/ppt/slides/slide4.xml" Id="Rec7526dca720470a" /><Relationship Type="http://schemas.openxmlformats.org/officeDocument/2006/relationships/slide" Target="/ppt/slides/slide5.xml" Id="Rc043223fd96141be" /><Relationship Type="http://schemas.openxmlformats.org/officeDocument/2006/relationships/slide" Target="/ppt/slides/slide6.xml" Id="R1dc4abfacfcc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b38c42dd8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f8d727e364947" /><Relationship Type="http://schemas.openxmlformats.org/officeDocument/2006/relationships/theme" Target="/ppt/slideMasters/theme/theme1.xml" Id="Re29e5d21387f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bf8d727e3649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ac2ea083a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90fde8262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c41a209fa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f75b2dec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de947bed8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29f9a2746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SPAREBANKEN NORGE, ETNE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SPAREBANKEN NORGE, ETNE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SPAREBANKEN NORGE, ETNE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SPAREBANKEN NORGE, ETNE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SPAREBANKEN NORGE, ETNE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SPAREBANKEN NORGE, ETNE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30 960 782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20 701 020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21 899 870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295 240 219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326 009 908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SPAREBANKEN NORGE, ETNE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Sjoarvegen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930 294 837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SPAREBANKEN NORGE, ETNE</a:t>
            </a:r>
          </a:p>
        </p:txBody>
      </p:sp>
    </p:spTree>
  </p:cSld>
  <p:clrMapOvr>
    <a:masterClrMapping xmlns:a="http://schemas.openxmlformats.org/drawingml/2006/main"/>
  </p:clrMapOvr>
</p:sld>
</file>