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ca60515ece5492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c522ec618b04b89"/>
  </p:sldMasterIdLst>
  <p:sldIdLst>
    <p:sldId xmlns:r="http://schemas.openxmlformats.org/officeDocument/2006/relationships" id="256" r:id="Rc3fa8931e9e44c4b"/>
    <p:sldId xmlns:r="http://schemas.openxmlformats.org/officeDocument/2006/relationships" id="257" r:id="Rbf22e1b500334af1"/>
    <p:sldId xmlns:r="http://schemas.openxmlformats.org/officeDocument/2006/relationships" id="258" r:id="R5ae51ec0f75344f0"/>
    <p:sldId xmlns:r="http://schemas.openxmlformats.org/officeDocument/2006/relationships" id="259" r:id="R9d5c6d943a2e427b"/>
    <p:sldId xmlns:r="http://schemas.openxmlformats.org/officeDocument/2006/relationships" id="260" r:id="R0aa203fda8974bab"/>
    <p:sldId xmlns:r="http://schemas.openxmlformats.org/officeDocument/2006/relationships" id="261" r:id="R59063819d7aa4bd0"/>
    <p:sldId xmlns:r="http://schemas.openxmlformats.org/officeDocument/2006/relationships" id="262" r:id="R96dbe90efe424a8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c522ec618b04b89" /><Relationship Type="http://schemas.openxmlformats.org/officeDocument/2006/relationships/slide" Target="/ppt/slides/slide1.xml" Id="Rc3fa8931e9e44c4b" /><Relationship Type="http://schemas.openxmlformats.org/officeDocument/2006/relationships/slide" Target="/ppt/slides/slide2.xml" Id="Rbf22e1b500334af1" /><Relationship Type="http://schemas.openxmlformats.org/officeDocument/2006/relationships/slide" Target="/ppt/slides/slide3.xml" Id="R5ae51ec0f75344f0" /><Relationship Type="http://schemas.openxmlformats.org/officeDocument/2006/relationships/slide" Target="/ppt/slides/slide4.xml" Id="R9d5c6d943a2e427b" /><Relationship Type="http://schemas.openxmlformats.org/officeDocument/2006/relationships/slide" Target="/ppt/slides/slide5.xml" Id="R0aa203fda8974bab" /><Relationship Type="http://schemas.openxmlformats.org/officeDocument/2006/relationships/slide" Target="/ppt/slides/slide6.xml" Id="R59063819d7aa4bd0" /><Relationship Type="http://schemas.openxmlformats.org/officeDocument/2006/relationships/slide" Target="/ppt/slides/slide7.xml" Id="R96dbe90efe424a8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57c8b1e473a4e9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120afed8504d19" /><Relationship Type="http://schemas.openxmlformats.org/officeDocument/2006/relationships/theme" Target="/ppt/slideMasters/theme/theme1.xml" Id="Rd4bafb177c2a496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2120afed8504d1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9eed5408614f7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4b251b9e5d465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544b160a3e479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5566176b8c49d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da170e4d9a42b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c6a90e8d8e464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2c89377d204f8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AFS-HOLDING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AFS-HOLDING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AFS-HOLDING AS ble etablert [år] og holder til i Høyanger.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AFS-HOLDING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AFS-HOLDING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AFS-HOLDING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−5 005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72 795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287 348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287 348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AFS-HOLDING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SYSTAD ANITA FLØLO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AFS-HOLDING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Thorborg Valsvik veg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6993 Høyanger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930 293 849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AFS-HOLDING AS</a:t>
            </a:r>
          </a:p>
        </p:txBody>
      </p:sp>
    </p:spTree>
  </p:cSld>
  <p:clrMapOvr>
    <a:masterClrMapping xmlns:a="http://schemas.openxmlformats.org/drawingml/2006/main"/>
  </p:clrMapOvr>
</p:sld>
</file>