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10377f8aa3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a5818792d4b45"/>
  </p:sldMasterIdLst>
  <p:sldIdLst>
    <p:sldId xmlns:r="http://schemas.openxmlformats.org/officeDocument/2006/relationships" id="256" r:id="R5046f92e9681430e"/>
    <p:sldId xmlns:r="http://schemas.openxmlformats.org/officeDocument/2006/relationships" id="257" r:id="Rf66411fc6feb4c85"/>
    <p:sldId xmlns:r="http://schemas.openxmlformats.org/officeDocument/2006/relationships" id="258" r:id="R99646f41fe094761"/>
    <p:sldId xmlns:r="http://schemas.openxmlformats.org/officeDocument/2006/relationships" id="259" r:id="Rabcdb294ed2146c1"/>
    <p:sldId xmlns:r="http://schemas.openxmlformats.org/officeDocument/2006/relationships" id="260" r:id="R88ece3b35bf6421f"/>
    <p:sldId xmlns:r="http://schemas.openxmlformats.org/officeDocument/2006/relationships" id="261" r:id="R5872883f080e459c"/>
    <p:sldId xmlns:r="http://schemas.openxmlformats.org/officeDocument/2006/relationships" id="262" r:id="Rbe7d70b78598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a5818792d4b45" /><Relationship Type="http://schemas.openxmlformats.org/officeDocument/2006/relationships/slide" Target="/ppt/slides/slide1.xml" Id="R5046f92e9681430e" /><Relationship Type="http://schemas.openxmlformats.org/officeDocument/2006/relationships/slide" Target="/ppt/slides/slide2.xml" Id="Rf66411fc6feb4c85" /><Relationship Type="http://schemas.openxmlformats.org/officeDocument/2006/relationships/slide" Target="/ppt/slides/slide3.xml" Id="R99646f41fe094761" /><Relationship Type="http://schemas.openxmlformats.org/officeDocument/2006/relationships/slide" Target="/ppt/slides/slide4.xml" Id="Rabcdb294ed2146c1" /><Relationship Type="http://schemas.openxmlformats.org/officeDocument/2006/relationships/slide" Target="/ppt/slides/slide5.xml" Id="R88ece3b35bf6421f" /><Relationship Type="http://schemas.openxmlformats.org/officeDocument/2006/relationships/slide" Target="/ppt/slides/slide6.xml" Id="R5872883f080e459c" /><Relationship Type="http://schemas.openxmlformats.org/officeDocument/2006/relationships/slide" Target="/ppt/slides/slide7.xml" Id="Rbe7d70b78598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b8559ddf749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b2ae09bdd4c25" /><Relationship Type="http://schemas.openxmlformats.org/officeDocument/2006/relationships/theme" Target="/ppt/slideMasters/theme/theme1.xml" Id="Rad4a78a3f98c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b2ae09bdd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ddc8f551d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a60e6496e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5dad4de0d44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1291417e442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c83158e95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0913f2ab42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a13366986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OPPOSITE LOCK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OPPOSITE LOCK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−15 378 242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9 101 793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10 762 209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BERGSJØ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