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27654bfba43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715e48e674a6e"/>
  </p:sldMasterIdLst>
  <p:sldIdLst>
    <p:sldId xmlns:r="http://schemas.openxmlformats.org/officeDocument/2006/relationships" id="256" r:id="R982390d415da4269"/>
    <p:sldId xmlns:r="http://schemas.openxmlformats.org/officeDocument/2006/relationships" id="257" r:id="R48c5bd3ee00c4bc0"/>
    <p:sldId xmlns:r="http://schemas.openxmlformats.org/officeDocument/2006/relationships" id="258" r:id="R2a5d8f3348034f4c"/>
    <p:sldId xmlns:r="http://schemas.openxmlformats.org/officeDocument/2006/relationships" id="259" r:id="R403ffc0d288441b7"/>
    <p:sldId xmlns:r="http://schemas.openxmlformats.org/officeDocument/2006/relationships" id="260" r:id="R77d32ac762b44903"/>
    <p:sldId xmlns:r="http://schemas.openxmlformats.org/officeDocument/2006/relationships" id="261" r:id="R27f3743125574677"/>
    <p:sldId xmlns:r="http://schemas.openxmlformats.org/officeDocument/2006/relationships" id="262" r:id="Rc912d3a04a1f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715e48e674a6e" /><Relationship Type="http://schemas.openxmlformats.org/officeDocument/2006/relationships/slide" Target="/ppt/slides/slide1.xml" Id="R982390d415da4269" /><Relationship Type="http://schemas.openxmlformats.org/officeDocument/2006/relationships/slide" Target="/ppt/slides/slide2.xml" Id="R48c5bd3ee00c4bc0" /><Relationship Type="http://schemas.openxmlformats.org/officeDocument/2006/relationships/slide" Target="/ppt/slides/slide3.xml" Id="R2a5d8f3348034f4c" /><Relationship Type="http://schemas.openxmlformats.org/officeDocument/2006/relationships/slide" Target="/ppt/slides/slide4.xml" Id="R403ffc0d288441b7" /><Relationship Type="http://schemas.openxmlformats.org/officeDocument/2006/relationships/slide" Target="/ppt/slides/slide5.xml" Id="R77d32ac762b44903" /><Relationship Type="http://schemas.openxmlformats.org/officeDocument/2006/relationships/slide" Target="/ppt/slides/slide6.xml" Id="R27f3743125574677" /><Relationship Type="http://schemas.openxmlformats.org/officeDocument/2006/relationships/slide" Target="/ppt/slides/slide7.xml" Id="Rc912d3a04a1f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b6b0fcab1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6fd9e62454ff4" /><Relationship Type="http://schemas.openxmlformats.org/officeDocument/2006/relationships/theme" Target="/ppt/slideMasters/theme/theme1.xml" Id="R8ba98ef4dfcd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b6fd9e6245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3b12f515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00150ac6a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58d50849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4e01feeca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fe8e9d7db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ac8a63949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4cd32a3ca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ENERGIVEIEN 6-8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ENERGIVEIEN 6-8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5 086 215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1 942 886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26 214 556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47 880 600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HABU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930 289 213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