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5adb48b0a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b052c445d45ed"/>
  </p:sldMasterIdLst>
  <p:sldIdLst>
    <p:sldId xmlns:r="http://schemas.openxmlformats.org/officeDocument/2006/relationships" id="256" r:id="R3a5a8d3dfe11498b"/>
    <p:sldId xmlns:r="http://schemas.openxmlformats.org/officeDocument/2006/relationships" id="257" r:id="R457a0a70767e411e"/>
    <p:sldId xmlns:r="http://schemas.openxmlformats.org/officeDocument/2006/relationships" id="258" r:id="Rf7ba1322688643e8"/>
    <p:sldId xmlns:r="http://schemas.openxmlformats.org/officeDocument/2006/relationships" id="259" r:id="R70cbcd070047459c"/>
    <p:sldId xmlns:r="http://schemas.openxmlformats.org/officeDocument/2006/relationships" id="260" r:id="Rdc274fc7d8254fcd"/>
    <p:sldId xmlns:r="http://schemas.openxmlformats.org/officeDocument/2006/relationships" id="261" r:id="R8f503c6f28d74097"/>
    <p:sldId xmlns:r="http://schemas.openxmlformats.org/officeDocument/2006/relationships" id="262" r:id="R3916dcd9d34f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b052c445d45ed" /><Relationship Type="http://schemas.openxmlformats.org/officeDocument/2006/relationships/slide" Target="/ppt/slides/slide1.xml" Id="R3a5a8d3dfe11498b" /><Relationship Type="http://schemas.openxmlformats.org/officeDocument/2006/relationships/slide" Target="/ppt/slides/slide2.xml" Id="R457a0a70767e411e" /><Relationship Type="http://schemas.openxmlformats.org/officeDocument/2006/relationships/slide" Target="/ppt/slides/slide3.xml" Id="Rf7ba1322688643e8" /><Relationship Type="http://schemas.openxmlformats.org/officeDocument/2006/relationships/slide" Target="/ppt/slides/slide4.xml" Id="R70cbcd070047459c" /><Relationship Type="http://schemas.openxmlformats.org/officeDocument/2006/relationships/slide" Target="/ppt/slides/slide5.xml" Id="Rdc274fc7d8254fcd" /><Relationship Type="http://schemas.openxmlformats.org/officeDocument/2006/relationships/slide" Target="/ppt/slides/slide6.xml" Id="R8f503c6f28d74097" /><Relationship Type="http://schemas.openxmlformats.org/officeDocument/2006/relationships/slide" Target="/ppt/slides/slide7.xml" Id="R3916dcd9d34f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c184371a94d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dff8e4e054d0d" /><Relationship Type="http://schemas.openxmlformats.org/officeDocument/2006/relationships/theme" Target="/ppt/slideMasters/theme/theme1.xml" Id="Rb587f7385898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dff8e4e054d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7865dedb7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6f5b9502a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2e2df927449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c2111167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8f65e88cd41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c5d3279ea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8baa90cd5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