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078a3da73a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8ae517b814c1b"/>
  </p:sldMasterIdLst>
  <p:sldIdLst>
    <p:sldId xmlns:r="http://schemas.openxmlformats.org/officeDocument/2006/relationships" id="256" r:id="R34db32f92c174e47"/>
    <p:sldId xmlns:r="http://schemas.openxmlformats.org/officeDocument/2006/relationships" id="257" r:id="R04e77e0b28964626"/>
    <p:sldId xmlns:r="http://schemas.openxmlformats.org/officeDocument/2006/relationships" id="258" r:id="R700f2cba2c6740f4"/>
    <p:sldId xmlns:r="http://schemas.openxmlformats.org/officeDocument/2006/relationships" id="259" r:id="Rc154aed93ef34258"/>
    <p:sldId xmlns:r="http://schemas.openxmlformats.org/officeDocument/2006/relationships" id="260" r:id="R64c1a3db152e45f5"/>
    <p:sldId xmlns:r="http://schemas.openxmlformats.org/officeDocument/2006/relationships" id="261" r:id="Rc968486cc64d4c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8ae517b814c1b" /><Relationship Type="http://schemas.openxmlformats.org/officeDocument/2006/relationships/slide" Target="/ppt/slides/slide1.xml" Id="R34db32f92c174e47" /><Relationship Type="http://schemas.openxmlformats.org/officeDocument/2006/relationships/slide" Target="/ppt/slides/slide2.xml" Id="R04e77e0b28964626" /><Relationship Type="http://schemas.openxmlformats.org/officeDocument/2006/relationships/slide" Target="/ppt/slides/slide3.xml" Id="R700f2cba2c6740f4" /><Relationship Type="http://schemas.openxmlformats.org/officeDocument/2006/relationships/slide" Target="/ppt/slides/slide4.xml" Id="Rc154aed93ef34258" /><Relationship Type="http://schemas.openxmlformats.org/officeDocument/2006/relationships/slide" Target="/ppt/slides/slide5.xml" Id="R64c1a3db152e45f5" /><Relationship Type="http://schemas.openxmlformats.org/officeDocument/2006/relationships/slide" Target="/ppt/slides/slide6.xml" Id="Rc968486cc64d4c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ed636379e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140cc5a674397" /><Relationship Type="http://schemas.openxmlformats.org/officeDocument/2006/relationships/theme" Target="/ppt/slideMasters/theme/theme1.xml" Id="R8c4910679908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1140cc5a67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0c94cc597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f79fccca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68029b16c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fba1921e2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3861bbf38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652721981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KABEL SKROT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 SKROT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HIMLI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930 282 251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