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c5de665c064c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d8f7e0ee180459f"/>
  </p:sldMasterIdLst>
  <p:sldIdLst>
    <p:sldId xmlns:r="http://schemas.openxmlformats.org/officeDocument/2006/relationships" id="256" r:id="R4e7be4d7f19948f5"/>
    <p:sldId xmlns:r="http://schemas.openxmlformats.org/officeDocument/2006/relationships" id="257" r:id="Raf80419eb4a84ea6"/>
    <p:sldId xmlns:r="http://schemas.openxmlformats.org/officeDocument/2006/relationships" id="258" r:id="R08e2f06972f446e8"/>
    <p:sldId xmlns:r="http://schemas.openxmlformats.org/officeDocument/2006/relationships" id="259" r:id="R8fe69eb75d4b48cc"/>
    <p:sldId xmlns:r="http://schemas.openxmlformats.org/officeDocument/2006/relationships" id="260" r:id="Rd1514f88568b4f4c"/>
    <p:sldId xmlns:r="http://schemas.openxmlformats.org/officeDocument/2006/relationships" id="261" r:id="R023387ce0cb54d58"/>
    <p:sldId xmlns:r="http://schemas.openxmlformats.org/officeDocument/2006/relationships" id="262" r:id="R146f1be905a548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d8f7e0ee180459f" /><Relationship Type="http://schemas.openxmlformats.org/officeDocument/2006/relationships/slide" Target="/ppt/slides/slide1.xml" Id="R4e7be4d7f19948f5" /><Relationship Type="http://schemas.openxmlformats.org/officeDocument/2006/relationships/slide" Target="/ppt/slides/slide2.xml" Id="Raf80419eb4a84ea6" /><Relationship Type="http://schemas.openxmlformats.org/officeDocument/2006/relationships/slide" Target="/ppt/slides/slide3.xml" Id="R08e2f06972f446e8" /><Relationship Type="http://schemas.openxmlformats.org/officeDocument/2006/relationships/slide" Target="/ppt/slides/slide4.xml" Id="R8fe69eb75d4b48cc" /><Relationship Type="http://schemas.openxmlformats.org/officeDocument/2006/relationships/slide" Target="/ppt/slides/slide5.xml" Id="Rd1514f88568b4f4c" /><Relationship Type="http://schemas.openxmlformats.org/officeDocument/2006/relationships/slide" Target="/ppt/slides/slide6.xml" Id="R023387ce0cb54d58" /><Relationship Type="http://schemas.openxmlformats.org/officeDocument/2006/relationships/slide" Target="/ppt/slides/slide7.xml" Id="R146f1be905a548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131ff021f44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8e12fd2d94294" /><Relationship Type="http://schemas.openxmlformats.org/officeDocument/2006/relationships/theme" Target="/ppt/slideMasters/theme/theme1.xml" Id="R7149621ed3034b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ef8e12fd2d9429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8599f7762a45e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0100ff6f8e47d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0cb74df9784f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06fd481bd749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1b37b05c643c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3d0cf265e4e3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16633a2d5b43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CBI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CBI AS ble etablert [år] og holder til i Sannidal.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−2 581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40 872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40 872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BOYLE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3766 Sannidal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930 276 448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CBI AS</a:t>
            </a:r>
          </a:p>
        </p:txBody>
      </p:sp>
    </p:spTree>
  </p:cSld>
  <p:clrMapOvr>
    <a:masterClrMapping xmlns:a="http://schemas.openxmlformats.org/drawingml/2006/main"/>
  </p:clrMapOvr>
</p:sld>
</file>