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277b3816b7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77e36d01a40e0"/>
  </p:sldMasterIdLst>
  <p:sldIdLst>
    <p:sldId xmlns:r="http://schemas.openxmlformats.org/officeDocument/2006/relationships" id="256" r:id="Re89d34010d2944b1"/>
    <p:sldId xmlns:r="http://schemas.openxmlformats.org/officeDocument/2006/relationships" id="257" r:id="R79e7fbf76ba94867"/>
    <p:sldId xmlns:r="http://schemas.openxmlformats.org/officeDocument/2006/relationships" id="258" r:id="Ref69f25c5f664778"/>
    <p:sldId xmlns:r="http://schemas.openxmlformats.org/officeDocument/2006/relationships" id="259" r:id="R5f5fe07fe12c4576"/>
    <p:sldId xmlns:r="http://schemas.openxmlformats.org/officeDocument/2006/relationships" id="260" r:id="R0a72c49978c8422e"/>
    <p:sldId xmlns:r="http://schemas.openxmlformats.org/officeDocument/2006/relationships" id="261" r:id="R1fea43941a0845c7"/>
    <p:sldId xmlns:r="http://schemas.openxmlformats.org/officeDocument/2006/relationships" id="262" r:id="R78e3294ba869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77e36d01a40e0" /><Relationship Type="http://schemas.openxmlformats.org/officeDocument/2006/relationships/slide" Target="/ppt/slides/slide1.xml" Id="Re89d34010d2944b1" /><Relationship Type="http://schemas.openxmlformats.org/officeDocument/2006/relationships/slide" Target="/ppt/slides/slide2.xml" Id="R79e7fbf76ba94867" /><Relationship Type="http://schemas.openxmlformats.org/officeDocument/2006/relationships/slide" Target="/ppt/slides/slide3.xml" Id="Ref69f25c5f664778" /><Relationship Type="http://schemas.openxmlformats.org/officeDocument/2006/relationships/slide" Target="/ppt/slides/slide4.xml" Id="R5f5fe07fe12c4576" /><Relationship Type="http://schemas.openxmlformats.org/officeDocument/2006/relationships/slide" Target="/ppt/slides/slide5.xml" Id="R0a72c49978c8422e" /><Relationship Type="http://schemas.openxmlformats.org/officeDocument/2006/relationships/slide" Target="/ppt/slides/slide6.xml" Id="R1fea43941a0845c7" /><Relationship Type="http://schemas.openxmlformats.org/officeDocument/2006/relationships/slide" Target="/ppt/slides/slide7.xml" Id="R78e3294ba869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8e0f2485243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61ed9fc89489a" /><Relationship Type="http://schemas.openxmlformats.org/officeDocument/2006/relationships/theme" Target="/ppt/slideMasters/theme/theme1.xml" Id="R142a5f5dd8f14a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61ed9fc8948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5a0e04aa1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d39f80cc3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2a11f77e04a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8a7cb0243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4c3662a074f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717420b9e4b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b1832e29a4a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SOLEM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SOLEM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10 143 045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798 874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8 626 774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10 241 184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Krokstad Industriområde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87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930 274 585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SOLEM AS</a:t>
            </a:r>
          </a:p>
        </p:txBody>
      </p:sp>
    </p:spTree>
  </p:cSld>
  <p:clrMapOvr>
    <a:masterClrMapping xmlns:a="http://schemas.openxmlformats.org/drawingml/2006/main"/>
  </p:clrMapOvr>
</p:sld>
</file>