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06a44c8eb8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8837f3004c4001"/>
  </p:sldMasterIdLst>
  <p:sldIdLst>
    <p:sldId xmlns:r="http://schemas.openxmlformats.org/officeDocument/2006/relationships" id="256" r:id="R1785f099062c4ee1"/>
    <p:sldId xmlns:r="http://schemas.openxmlformats.org/officeDocument/2006/relationships" id="257" r:id="R841e65affc634cbe"/>
    <p:sldId xmlns:r="http://schemas.openxmlformats.org/officeDocument/2006/relationships" id="258" r:id="Rd4d22bb51b3e4c82"/>
    <p:sldId xmlns:r="http://schemas.openxmlformats.org/officeDocument/2006/relationships" id="259" r:id="R0501886f53684043"/>
    <p:sldId xmlns:r="http://schemas.openxmlformats.org/officeDocument/2006/relationships" id="260" r:id="R7619abdc074d40f8"/>
    <p:sldId xmlns:r="http://schemas.openxmlformats.org/officeDocument/2006/relationships" id="261" r:id="R88f44be6e0a941ff"/>
    <p:sldId xmlns:r="http://schemas.openxmlformats.org/officeDocument/2006/relationships" id="262" r:id="Rb7244031b44246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8837f3004c4001" /><Relationship Type="http://schemas.openxmlformats.org/officeDocument/2006/relationships/slide" Target="/ppt/slides/slide1.xml" Id="R1785f099062c4ee1" /><Relationship Type="http://schemas.openxmlformats.org/officeDocument/2006/relationships/slide" Target="/ppt/slides/slide2.xml" Id="R841e65affc634cbe" /><Relationship Type="http://schemas.openxmlformats.org/officeDocument/2006/relationships/slide" Target="/ppt/slides/slide3.xml" Id="Rd4d22bb51b3e4c82" /><Relationship Type="http://schemas.openxmlformats.org/officeDocument/2006/relationships/slide" Target="/ppt/slides/slide4.xml" Id="R0501886f53684043" /><Relationship Type="http://schemas.openxmlformats.org/officeDocument/2006/relationships/slide" Target="/ppt/slides/slide5.xml" Id="R7619abdc074d40f8" /><Relationship Type="http://schemas.openxmlformats.org/officeDocument/2006/relationships/slide" Target="/ppt/slides/slide6.xml" Id="R88f44be6e0a941ff" /><Relationship Type="http://schemas.openxmlformats.org/officeDocument/2006/relationships/slide" Target="/ppt/slides/slide7.xml" Id="Rb7244031b44246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6d744bcaf45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c608df5914da5" /><Relationship Type="http://schemas.openxmlformats.org/officeDocument/2006/relationships/theme" Target="/ppt/slideMasters/theme/theme1.xml" Id="R79b313fc06d747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7c608df5914d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29716f6b6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b51973fd840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fcc527b624e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f54d0281942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811f55f9541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e82eb93164b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405cf9a0042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SOLEM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SOLEM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10 143 045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798 874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916 942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8 626 774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10 241 184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SOLEM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Krokstad Industriområde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87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930 274 585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SOLEM AS</a:t>
            </a:r>
          </a:p>
        </p:txBody>
      </p:sp>
    </p:spTree>
  </p:cSld>
  <p:clrMapOvr>
    <a:masterClrMapping xmlns:a="http://schemas.openxmlformats.org/drawingml/2006/main"/>
  </p:clrMapOvr>
</p:sld>
</file>