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fd6740cfb949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c8a47841445f6"/>
  </p:sldMasterIdLst>
  <p:sldIdLst>
    <p:sldId xmlns:r="http://schemas.openxmlformats.org/officeDocument/2006/relationships" id="256" r:id="R80a0094b03d14b24"/>
    <p:sldId xmlns:r="http://schemas.openxmlformats.org/officeDocument/2006/relationships" id="257" r:id="R975c68e503654960"/>
    <p:sldId xmlns:r="http://schemas.openxmlformats.org/officeDocument/2006/relationships" id="258" r:id="Rff41ab7d707c464a"/>
    <p:sldId xmlns:r="http://schemas.openxmlformats.org/officeDocument/2006/relationships" id="259" r:id="Ra5da09ba15db4de0"/>
    <p:sldId xmlns:r="http://schemas.openxmlformats.org/officeDocument/2006/relationships" id="260" r:id="Rf5a2090add034fe9"/>
    <p:sldId xmlns:r="http://schemas.openxmlformats.org/officeDocument/2006/relationships" id="261" r:id="Rdfaed2c522a54b66"/>
    <p:sldId xmlns:r="http://schemas.openxmlformats.org/officeDocument/2006/relationships" id="262" r:id="R6496e805cc2e4d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c8a47841445f6" /><Relationship Type="http://schemas.openxmlformats.org/officeDocument/2006/relationships/slide" Target="/ppt/slides/slide1.xml" Id="R80a0094b03d14b24" /><Relationship Type="http://schemas.openxmlformats.org/officeDocument/2006/relationships/slide" Target="/ppt/slides/slide2.xml" Id="R975c68e503654960" /><Relationship Type="http://schemas.openxmlformats.org/officeDocument/2006/relationships/slide" Target="/ppt/slides/slide3.xml" Id="Rff41ab7d707c464a" /><Relationship Type="http://schemas.openxmlformats.org/officeDocument/2006/relationships/slide" Target="/ppt/slides/slide4.xml" Id="Ra5da09ba15db4de0" /><Relationship Type="http://schemas.openxmlformats.org/officeDocument/2006/relationships/slide" Target="/ppt/slides/slide5.xml" Id="Rf5a2090add034fe9" /><Relationship Type="http://schemas.openxmlformats.org/officeDocument/2006/relationships/slide" Target="/ppt/slides/slide6.xml" Id="Rdfaed2c522a54b66" /><Relationship Type="http://schemas.openxmlformats.org/officeDocument/2006/relationships/slide" Target="/ppt/slides/slide7.xml" Id="R6496e805cc2e4d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e1b537ef749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c3ae71bc54adf" /><Relationship Type="http://schemas.openxmlformats.org/officeDocument/2006/relationships/theme" Target="/ppt/slideMasters/theme/theme1.xml" Id="Rc9da071e9f53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1c3ae71bc5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c68350fa5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e64269f25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533a0137d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8b0ec4e9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fc15114b249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ca108ec4848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4a05304af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 OG KJEVE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 OG KJEVE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21 426 021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4 406 434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5 914 515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20 818 938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Rommen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930 272 744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 OG KJEVE AS</a:t>
            </a:r>
          </a:p>
        </p:txBody>
      </p:sp>
    </p:spTree>
  </p:cSld>
  <p:clrMapOvr>
    <a:masterClrMapping xmlns:a="http://schemas.openxmlformats.org/drawingml/2006/main"/>
  </p:clrMapOvr>
</p:sld>
</file>