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8e10bea6a646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c6a840579c4df0"/>
  </p:sldMasterIdLst>
  <p:sldIdLst>
    <p:sldId xmlns:r="http://schemas.openxmlformats.org/officeDocument/2006/relationships" id="256" r:id="R9dedea9b7ae04d00"/>
    <p:sldId xmlns:r="http://schemas.openxmlformats.org/officeDocument/2006/relationships" id="257" r:id="R8fae51d65daa4210"/>
    <p:sldId xmlns:r="http://schemas.openxmlformats.org/officeDocument/2006/relationships" id="258" r:id="R8425c50a37d94992"/>
    <p:sldId xmlns:r="http://schemas.openxmlformats.org/officeDocument/2006/relationships" id="259" r:id="R14f23e60bf514b7c"/>
    <p:sldId xmlns:r="http://schemas.openxmlformats.org/officeDocument/2006/relationships" id="260" r:id="R641ae3d27bc5423f"/>
    <p:sldId xmlns:r="http://schemas.openxmlformats.org/officeDocument/2006/relationships" id="261" r:id="R09759616eb8c4731"/>
    <p:sldId xmlns:r="http://schemas.openxmlformats.org/officeDocument/2006/relationships" id="262" r:id="Rfec7f8ebffa744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6a840579c4df0" /><Relationship Type="http://schemas.openxmlformats.org/officeDocument/2006/relationships/slide" Target="/ppt/slides/slide1.xml" Id="R9dedea9b7ae04d00" /><Relationship Type="http://schemas.openxmlformats.org/officeDocument/2006/relationships/slide" Target="/ppt/slides/slide2.xml" Id="R8fae51d65daa4210" /><Relationship Type="http://schemas.openxmlformats.org/officeDocument/2006/relationships/slide" Target="/ppt/slides/slide3.xml" Id="R8425c50a37d94992" /><Relationship Type="http://schemas.openxmlformats.org/officeDocument/2006/relationships/slide" Target="/ppt/slides/slide4.xml" Id="R14f23e60bf514b7c" /><Relationship Type="http://schemas.openxmlformats.org/officeDocument/2006/relationships/slide" Target="/ppt/slides/slide5.xml" Id="R641ae3d27bc5423f" /><Relationship Type="http://schemas.openxmlformats.org/officeDocument/2006/relationships/slide" Target="/ppt/slides/slide6.xml" Id="R09759616eb8c4731" /><Relationship Type="http://schemas.openxmlformats.org/officeDocument/2006/relationships/slide" Target="/ppt/slides/slide7.xml" Id="Rfec7f8ebffa744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c93b02b34e43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95f44acc844bc" /><Relationship Type="http://schemas.openxmlformats.org/officeDocument/2006/relationships/theme" Target="/ppt/slideMasters/theme/theme1.xml" Id="R9cbf6c783ea74f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c95f44acc844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8e813ca4f44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ea1a6a7d24c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a0862092845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59bf997e64f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b010d4a2f43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17ff277fe47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4ab0233aa4f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SAFIJA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SAFIJA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SAFIJA HOLDING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SAFIJA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SAFIJA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SAFIJA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3 955 844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11 573 438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11 575 942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SAFIJA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FLATAKER AARSUND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SAFIJA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Jordbærvegen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6421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930 266 868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SAFIJA HOLDING AS</a:t>
            </a:r>
          </a:p>
        </p:txBody>
      </p:sp>
    </p:spTree>
  </p:cSld>
  <p:clrMapOvr>
    <a:masterClrMapping xmlns:a="http://schemas.openxmlformats.org/drawingml/2006/main"/>
  </p:clrMapOvr>
</p:sld>
</file>