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5ad33c00740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5f9ac683684433"/>
  </p:sldMasterIdLst>
  <p:sldIdLst>
    <p:sldId xmlns:r="http://schemas.openxmlformats.org/officeDocument/2006/relationships" id="256" r:id="R7aa6b5469ee74ab5"/>
    <p:sldId xmlns:r="http://schemas.openxmlformats.org/officeDocument/2006/relationships" id="257" r:id="R606b2cd43faa4c34"/>
    <p:sldId xmlns:r="http://schemas.openxmlformats.org/officeDocument/2006/relationships" id="258" r:id="R830524df482f4fa3"/>
    <p:sldId xmlns:r="http://schemas.openxmlformats.org/officeDocument/2006/relationships" id="259" r:id="R4b58071992964831"/>
    <p:sldId xmlns:r="http://schemas.openxmlformats.org/officeDocument/2006/relationships" id="260" r:id="R57de04a9195d4b61"/>
    <p:sldId xmlns:r="http://schemas.openxmlformats.org/officeDocument/2006/relationships" id="261" r:id="R504d158d1f814b2d"/>
    <p:sldId xmlns:r="http://schemas.openxmlformats.org/officeDocument/2006/relationships" id="262" r:id="R82ac4c278fd5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5f9ac683684433" /><Relationship Type="http://schemas.openxmlformats.org/officeDocument/2006/relationships/slide" Target="/ppt/slides/slide1.xml" Id="R7aa6b5469ee74ab5" /><Relationship Type="http://schemas.openxmlformats.org/officeDocument/2006/relationships/slide" Target="/ppt/slides/slide2.xml" Id="R606b2cd43faa4c34" /><Relationship Type="http://schemas.openxmlformats.org/officeDocument/2006/relationships/slide" Target="/ppt/slides/slide3.xml" Id="R830524df482f4fa3" /><Relationship Type="http://schemas.openxmlformats.org/officeDocument/2006/relationships/slide" Target="/ppt/slides/slide4.xml" Id="R4b58071992964831" /><Relationship Type="http://schemas.openxmlformats.org/officeDocument/2006/relationships/slide" Target="/ppt/slides/slide5.xml" Id="R57de04a9195d4b61" /><Relationship Type="http://schemas.openxmlformats.org/officeDocument/2006/relationships/slide" Target="/ppt/slides/slide6.xml" Id="R504d158d1f814b2d" /><Relationship Type="http://schemas.openxmlformats.org/officeDocument/2006/relationships/slide" Target="/ppt/slides/slide7.xml" Id="R82ac4c278fd5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295f97aa0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14f02b39248bd" /><Relationship Type="http://schemas.openxmlformats.org/officeDocument/2006/relationships/theme" Target="/ppt/slideMasters/theme/theme1.xml" Id="R7e13ec927d78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14f02b392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3a9adaf664d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eac4a56f7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83aaf5c74f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842e23840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d88c0e46b4c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8291ab77049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1806e41ad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HALLEBY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HALLEBY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HALLEBY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930 260 967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HALLEBY HOLDING AS</a:t>
            </a:r>
          </a:p>
        </p:txBody>
      </p:sp>
    </p:spTree>
  </p:cSld>
  <p:clrMapOvr>
    <a:masterClrMapping xmlns:a="http://schemas.openxmlformats.org/drawingml/2006/main"/>
  </p:clrMapOvr>
</p:sld>
</file>