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c03784ed0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72485b0534ca2"/>
  </p:sldMasterIdLst>
  <p:sldIdLst>
    <p:sldId xmlns:r="http://schemas.openxmlformats.org/officeDocument/2006/relationships" id="256" r:id="Rdf5b94effc6c4efc"/>
    <p:sldId xmlns:r="http://schemas.openxmlformats.org/officeDocument/2006/relationships" id="257" r:id="Rffb914e797514db4"/>
    <p:sldId xmlns:r="http://schemas.openxmlformats.org/officeDocument/2006/relationships" id="258" r:id="R1001d888f3054171"/>
    <p:sldId xmlns:r="http://schemas.openxmlformats.org/officeDocument/2006/relationships" id="259" r:id="R84674d0e477c48ef"/>
    <p:sldId xmlns:r="http://schemas.openxmlformats.org/officeDocument/2006/relationships" id="260" r:id="R29cdd5a925de45a8"/>
    <p:sldId xmlns:r="http://schemas.openxmlformats.org/officeDocument/2006/relationships" id="261" r:id="Rdc78efa7541e4ae8"/>
    <p:sldId xmlns:r="http://schemas.openxmlformats.org/officeDocument/2006/relationships" id="262" r:id="Rb92cf110e3b0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72485b0534ca2" /><Relationship Type="http://schemas.openxmlformats.org/officeDocument/2006/relationships/slide" Target="/ppt/slides/slide1.xml" Id="Rdf5b94effc6c4efc" /><Relationship Type="http://schemas.openxmlformats.org/officeDocument/2006/relationships/slide" Target="/ppt/slides/slide2.xml" Id="Rffb914e797514db4" /><Relationship Type="http://schemas.openxmlformats.org/officeDocument/2006/relationships/slide" Target="/ppt/slides/slide3.xml" Id="R1001d888f3054171" /><Relationship Type="http://schemas.openxmlformats.org/officeDocument/2006/relationships/slide" Target="/ppt/slides/slide4.xml" Id="R84674d0e477c48ef" /><Relationship Type="http://schemas.openxmlformats.org/officeDocument/2006/relationships/slide" Target="/ppt/slides/slide5.xml" Id="R29cdd5a925de45a8" /><Relationship Type="http://schemas.openxmlformats.org/officeDocument/2006/relationships/slide" Target="/ppt/slides/slide6.xml" Id="Rdc78efa7541e4ae8" /><Relationship Type="http://schemas.openxmlformats.org/officeDocument/2006/relationships/slide" Target="/ppt/slides/slide7.xml" Id="Rb92cf110e3b0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e87876737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a2fd9fb8c483f" /><Relationship Type="http://schemas.openxmlformats.org/officeDocument/2006/relationships/theme" Target="/ppt/slideMasters/theme/theme1.xml" Id="R95b95b18cde2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a2fd9fb8c48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76d361f2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ff30f9924f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d45f4fb1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60478140b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3b99a5663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0531d46a3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dccfc7498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KFS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KFS CONSULTING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1 189 623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1 075 240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1 211 328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KFS HOLDING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930 260 053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KFS CONSULTING AS</a:t>
            </a:r>
          </a:p>
        </p:txBody>
      </p:sp>
    </p:spTree>
  </p:cSld>
  <p:clrMapOvr>
    <a:masterClrMapping xmlns:a="http://schemas.openxmlformats.org/drawingml/2006/main"/>
  </p:clrMapOvr>
</p:sld>
</file>