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1c72ab5a440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a6f5527f34ee8"/>
  </p:sldMasterIdLst>
  <p:sldIdLst>
    <p:sldId xmlns:r="http://schemas.openxmlformats.org/officeDocument/2006/relationships" id="256" r:id="R65df79f98cc24f31"/>
    <p:sldId xmlns:r="http://schemas.openxmlformats.org/officeDocument/2006/relationships" id="257" r:id="R138691a69b1f41f1"/>
    <p:sldId xmlns:r="http://schemas.openxmlformats.org/officeDocument/2006/relationships" id="258" r:id="Rff932ee59ea84f37"/>
    <p:sldId xmlns:r="http://schemas.openxmlformats.org/officeDocument/2006/relationships" id="259" r:id="Rc3ebd3e7666943ce"/>
    <p:sldId xmlns:r="http://schemas.openxmlformats.org/officeDocument/2006/relationships" id="260" r:id="R01c38918501c4b68"/>
    <p:sldId xmlns:r="http://schemas.openxmlformats.org/officeDocument/2006/relationships" id="261" r:id="R1ad74cfe0e374ddd"/>
    <p:sldId xmlns:r="http://schemas.openxmlformats.org/officeDocument/2006/relationships" id="262" r:id="R9d8c37f5f7ad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a6f5527f34ee8" /><Relationship Type="http://schemas.openxmlformats.org/officeDocument/2006/relationships/slide" Target="/ppt/slides/slide1.xml" Id="R65df79f98cc24f31" /><Relationship Type="http://schemas.openxmlformats.org/officeDocument/2006/relationships/slide" Target="/ppt/slides/slide2.xml" Id="R138691a69b1f41f1" /><Relationship Type="http://schemas.openxmlformats.org/officeDocument/2006/relationships/slide" Target="/ppt/slides/slide3.xml" Id="Rff932ee59ea84f37" /><Relationship Type="http://schemas.openxmlformats.org/officeDocument/2006/relationships/slide" Target="/ppt/slides/slide4.xml" Id="Rc3ebd3e7666943ce" /><Relationship Type="http://schemas.openxmlformats.org/officeDocument/2006/relationships/slide" Target="/ppt/slides/slide5.xml" Id="R01c38918501c4b68" /><Relationship Type="http://schemas.openxmlformats.org/officeDocument/2006/relationships/slide" Target="/ppt/slides/slide6.xml" Id="R1ad74cfe0e374ddd" /><Relationship Type="http://schemas.openxmlformats.org/officeDocument/2006/relationships/slide" Target="/ppt/slides/slide7.xml" Id="R9d8c37f5f7ad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f93b9cd6045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101593cfb4c78" /><Relationship Type="http://schemas.openxmlformats.org/officeDocument/2006/relationships/theme" Target="/ppt/slideMasters/theme/theme1.xml" Id="R25959e4e113f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2101593cfb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3a4f9421b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35546be343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4e4b6d20a40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10668244545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6849d3b57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61277ec364a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88c6d48e54e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KFS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KFS CONSULTING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1 189 623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856 187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1 211 328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FREMDRIFT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Lynghaugen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930 260 053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KFS CONSULTING AS</a:t>
            </a:r>
          </a:p>
        </p:txBody>
      </p:sp>
    </p:spTree>
  </p:cSld>
  <p:clrMapOvr>
    <a:masterClrMapping xmlns:a="http://schemas.openxmlformats.org/drawingml/2006/main"/>
  </p:clrMapOvr>
</p:sld>
</file>