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834b085e3149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1a4b7fccf940ba"/>
  </p:sldMasterIdLst>
  <p:sldIdLst>
    <p:sldId xmlns:r="http://schemas.openxmlformats.org/officeDocument/2006/relationships" id="256" r:id="Raf498248516f4d94"/>
    <p:sldId xmlns:r="http://schemas.openxmlformats.org/officeDocument/2006/relationships" id="257" r:id="Rfc7db5bffade4593"/>
    <p:sldId xmlns:r="http://schemas.openxmlformats.org/officeDocument/2006/relationships" id="258" r:id="R981fcfced17a48aa"/>
    <p:sldId xmlns:r="http://schemas.openxmlformats.org/officeDocument/2006/relationships" id="259" r:id="R1012c3ced168406f"/>
    <p:sldId xmlns:r="http://schemas.openxmlformats.org/officeDocument/2006/relationships" id="260" r:id="Rc7b32ac806ad482d"/>
    <p:sldId xmlns:r="http://schemas.openxmlformats.org/officeDocument/2006/relationships" id="261" r:id="R2b7e4e1a87c34c47"/>
    <p:sldId xmlns:r="http://schemas.openxmlformats.org/officeDocument/2006/relationships" id="262" r:id="Rad952766ea994c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a4b7fccf940ba" /><Relationship Type="http://schemas.openxmlformats.org/officeDocument/2006/relationships/slide" Target="/ppt/slides/slide1.xml" Id="Raf498248516f4d94" /><Relationship Type="http://schemas.openxmlformats.org/officeDocument/2006/relationships/slide" Target="/ppt/slides/slide2.xml" Id="Rfc7db5bffade4593" /><Relationship Type="http://schemas.openxmlformats.org/officeDocument/2006/relationships/slide" Target="/ppt/slides/slide3.xml" Id="R981fcfced17a48aa" /><Relationship Type="http://schemas.openxmlformats.org/officeDocument/2006/relationships/slide" Target="/ppt/slides/slide4.xml" Id="R1012c3ced168406f" /><Relationship Type="http://schemas.openxmlformats.org/officeDocument/2006/relationships/slide" Target="/ppt/slides/slide5.xml" Id="Rc7b32ac806ad482d" /><Relationship Type="http://schemas.openxmlformats.org/officeDocument/2006/relationships/slide" Target="/ppt/slides/slide6.xml" Id="R2b7e4e1a87c34c47" /><Relationship Type="http://schemas.openxmlformats.org/officeDocument/2006/relationships/slide" Target="/ppt/slides/slide7.xml" Id="Rad952766ea994c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4d5af78e143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b90ab33794ae2" /><Relationship Type="http://schemas.openxmlformats.org/officeDocument/2006/relationships/theme" Target="/ppt/slideMasters/theme/theme1.xml" Id="R5d97d8f8a55a48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3b90ab33794a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551e64ff84c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52191420f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aa5e4a1244d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a30c3c6a64e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04a0dea3442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828214ad340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e33396aa441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