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d09056c9b7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6d47c67fc4750"/>
  </p:sldMasterIdLst>
  <p:sldIdLst>
    <p:sldId xmlns:r="http://schemas.openxmlformats.org/officeDocument/2006/relationships" id="256" r:id="Ra85f135c80f640c8"/>
    <p:sldId xmlns:r="http://schemas.openxmlformats.org/officeDocument/2006/relationships" id="257" r:id="R7a2675fec7194e42"/>
    <p:sldId xmlns:r="http://schemas.openxmlformats.org/officeDocument/2006/relationships" id="258" r:id="R27c1349b6c4b4e8a"/>
    <p:sldId xmlns:r="http://schemas.openxmlformats.org/officeDocument/2006/relationships" id="259" r:id="R6a0e1f03fee64883"/>
    <p:sldId xmlns:r="http://schemas.openxmlformats.org/officeDocument/2006/relationships" id="260" r:id="R89027be724214d4e"/>
    <p:sldId xmlns:r="http://schemas.openxmlformats.org/officeDocument/2006/relationships" id="261" r:id="R3b24e1a21b6841c7"/>
    <p:sldId xmlns:r="http://schemas.openxmlformats.org/officeDocument/2006/relationships" id="262" r:id="Ra3b14458b14c48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6d47c67fc4750" /><Relationship Type="http://schemas.openxmlformats.org/officeDocument/2006/relationships/slide" Target="/ppt/slides/slide1.xml" Id="Ra85f135c80f640c8" /><Relationship Type="http://schemas.openxmlformats.org/officeDocument/2006/relationships/slide" Target="/ppt/slides/slide2.xml" Id="R7a2675fec7194e42" /><Relationship Type="http://schemas.openxmlformats.org/officeDocument/2006/relationships/slide" Target="/ppt/slides/slide3.xml" Id="R27c1349b6c4b4e8a" /><Relationship Type="http://schemas.openxmlformats.org/officeDocument/2006/relationships/slide" Target="/ppt/slides/slide4.xml" Id="R6a0e1f03fee64883" /><Relationship Type="http://schemas.openxmlformats.org/officeDocument/2006/relationships/slide" Target="/ppt/slides/slide5.xml" Id="R89027be724214d4e" /><Relationship Type="http://schemas.openxmlformats.org/officeDocument/2006/relationships/slide" Target="/ppt/slides/slide6.xml" Id="R3b24e1a21b6841c7" /><Relationship Type="http://schemas.openxmlformats.org/officeDocument/2006/relationships/slide" Target="/ppt/slides/slide7.xml" Id="Ra3b14458b14c48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f3f840172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25fa51f9643ca" /><Relationship Type="http://schemas.openxmlformats.org/officeDocument/2006/relationships/theme" Target="/ppt/slideMasters/theme/theme1.xml" Id="R39031a070a8a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025fa51f96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8356e6521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e69046a94f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53c83626e4e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9e9fcc6344d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ba94d9929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d480da86c4a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3cff544e640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RUSAGO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RUSAGO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RUSAGO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RUSAGO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RUSAGO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RUSAGO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RUSAGO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MAHIC SAFURUDIN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MEMIC RUSMIR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SOLDO GORAN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RUSAGO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930 250 651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RUSAGO AS</a:t>
            </a:r>
          </a:p>
        </p:txBody>
      </p:sp>
    </p:spTree>
  </p:cSld>
  <p:clrMapOvr>
    <a:masterClrMapping xmlns:a="http://schemas.openxmlformats.org/drawingml/2006/main"/>
  </p:clrMapOvr>
</p:sld>
</file>