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c59005062741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9419514e7a43da"/>
  </p:sldMasterIdLst>
  <p:sldIdLst>
    <p:sldId xmlns:r="http://schemas.openxmlformats.org/officeDocument/2006/relationships" id="256" r:id="Rc895adcb439e47ec"/>
    <p:sldId xmlns:r="http://schemas.openxmlformats.org/officeDocument/2006/relationships" id="257" r:id="Ree5bf2626b7d423b"/>
    <p:sldId xmlns:r="http://schemas.openxmlformats.org/officeDocument/2006/relationships" id="258" r:id="Rf0a9996850e4405c"/>
    <p:sldId xmlns:r="http://schemas.openxmlformats.org/officeDocument/2006/relationships" id="259" r:id="R7d57e3cc42bd4347"/>
    <p:sldId xmlns:r="http://schemas.openxmlformats.org/officeDocument/2006/relationships" id="260" r:id="R939ee526a4fe4058"/>
    <p:sldId xmlns:r="http://schemas.openxmlformats.org/officeDocument/2006/relationships" id="261" r:id="R5a4f3fc5e1c44817"/>
    <p:sldId xmlns:r="http://schemas.openxmlformats.org/officeDocument/2006/relationships" id="262" r:id="Re039fa8252f642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9419514e7a43da" /><Relationship Type="http://schemas.openxmlformats.org/officeDocument/2006/relationships/slide" Target="/ppt/slides/slide1.xml" Id="Rc895adcb439e47ec" /><Relationship Type="http://schemas.openxmlformats.org/officeDocument/2006/relationships/slide" Target="/ppt/slides/slide2.xml" Id="Ree5bf2626b7d423b" /><Relationship Type="http://schemas.openxmlformats.org/officeDocument/2006/relationships/slide" Target="/ppt/slides/slide3.xml" Id="Rf0a9996850e4405c" /><Relationship Type="http://schemas.openxmlformats.org/officeDocument/2006/relationships/slide" Target="/ppt/slides/slide4.xml" Id="R7d57e3cc42bd4347" /><Relationship Type="http://schemas.openxmlformats.org/officeDocument/2006/relationships/slide" Target="/ppt/slides/slide5.xml" Id="R939ee526a4fe4058" /><Relationship Type="http://schemas.openxmlformats.org/officeDocument/2006/relationships/slide" Target="/ppt/slides/slide6.xml" Id="R5a4f3fc5e1c44817" /><Relationship Type="http://schemas.openxmlformats.org/officeDocument/2006/relationships/slide" Target="/ppt/slides/slide7.xml" Id="Re039fa8252f642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d9422129b249e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223464c514ba4" /><Relationship Type="http://schemas.openxmlformats.org/officeDocument/2006/relationships/theme" Target="/ppt/slideMasters/theme/theme1.xml" Id="R72f34051f6ae43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4223464c514b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1d840017694f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a91d67dae046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ae5ed4d4ff43d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752280704a4b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985b57786a41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0ef437407148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941fd0259a4d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ALIZ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ALIZ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ALIZ INVEST AS ble etablert [år] og holder til i Lillesand.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ALIZ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ALIZ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ALIZ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−97 566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301 930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676 786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853 742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ALIZ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EVEN WINTHER NILSEN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ALIZ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4790 Lillesand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930 243 116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ALIZ INVEST AS</a:t>
            </a:r>
          </a:p>
        </p:txBody>
      </p:sp>
    </p:spTree>
  </p:cSld>
  <p:clrMapOvr>
    <a:masterClrMapping xmlns:a="http://schemas.openxmlformats.org/drawingml/2006/main"/>
  </p:clrMapOvr>
</p:sld>
</file>