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e5d387bec6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9b2db951454132"/>
  </p:sldMasterIdLst>
  <p:sldIdLst>
    <p:sldId xmlns:r="http://schemas.openxmlformats.org/officeDocument/2006/relationships" id="256" r:id="Ra2e4fb7e46a846f1"/>
    <p:sldId xmlns:r="http://schemas.openxmlformats.org/officeDocument/2006/relationships" id="257" r:id="Rbcea9b0890314f84"/>
    <p:sldId xmlns:r="http://schemas.openxmlformats.org/officeDocument/2006/relationships" id="258" r:id="Rf1763f2a916740a5"/>
    <p:sldId xmlns:r="http://schemas.openxmlformats.org/officeDocument/2006/relationships" id="259" r:id="R1fdbcd896a5e4cbb"/>
    <p:sldId xmlns:r="http://schemas.openxmlformats.org/officeDocument/2006/relationships" id="260" r:id="R318aa16467604f2b"/>
    <p:sldId xmlns:r="http://schemas.openxmlformats.org/officeDocument/2006/relationships" id="261" r:id="R8173e8b479f24108"/>
    <p:sldId xmlns:r="http://schemas.openxmlformats.org/officeDocument/2006/relationships" id="262" r:id="R762f7b2ac9ff4a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b2db951454132" /><Relationship Type="http://schemas.openxmlformats.org/officeDocument/2006/relationships/slide" Target="/ppt/slides/slide1.xml" Id="Ra2e4fb7e46a846f1" /><Relationship Type="http://schemas.openxmlformats.org/officeDocument/2006/relationships/slide" Target="/ppt/slides/slide2.xml" Id="Rbcea9b0890314f84" /><Relationship Type="http://schemas.openxmlformats.org/officeDocument/2006/relationships/slide" Target="/ppt/slides/slide3.xml" Id="Rf1763f2a916740a5" /><Relationship Type="http://schemas.openxmlformats.org/officeDocument/2006/relationships/slide" Target="/ppt/slides/slide4.xml" Id="R1fdbcd896a5e4cbb" /><Relationship Type="http://schemas.openxmlformats.org/officeDocument/2006/relationships/slide" Target="/ppt/slides/slide5.xml" Id="R318aa16467604f2b" /><Relationship Type="http://schemas.openxmlformats.org/officeDocument/2006/relationships/slide" Target="/ppt/slides/slide6.xml" Id="R8173e8b479f24108" /><Relationship Type="http://schemas.openxmlformats.org/officeDocument/2006/relationships/slide" Target="/ppt/slides/slide7.xml" Id="R762f7b2ac9ff4a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7c2114520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86e8909b348e6" /><Relationship Type="http://schemas.openxmlformats.org/officeDocument/2006/relationships/theme" Target="/ppt/slideMasters/theme/theme1.xml" Id="R90f9a99782f7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86e8909b3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1306123a7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b3987b762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61975ba9943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0808456dd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dbe4ecf5a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1fbc3021b4e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043cc4c4b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EVEN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